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7" r:id="rId6"/>
    <p:sldId id="266" r:id="rId7"/>
    <p:sldId id="262" r:id="rId8"/>
    <p:sldId id="258" r:id="rId9"/>
    <p:sldId id="263" r:id="rId10"/>
    <p:sldId id="264" r:id="rId11"/>
    <p:sldId id="278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D0002A-11BA-43D2-8708-B2D207168D08}" v="7" dt="2023-10-06T22:27:17.119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7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y Sheehan" userId="0cdae353-8645-4d28-8f3d-4b76bf0341d2" providerId="ADAL" clId="{73D0002A-11BA-43D2-8708-B2D207168D08}"/>
    <pc:docChg chg="custSel addSld delSld modSld sldOrd">
      <pc:chgData name="Remy Sheehan" userId="0cdae353-8645-4d28-8f3d-4b76bf0341d2" providerId="ADAL" clId="{73D0002A-11BA-43D2-8708-B2D207168D08}" dt="2023-10-06T22:29:35.515" v="577" actId="20577"/>
      <pc:docMkLst>
        <pc:docMk/>
      </pc:docMkLst>
      <pc:sldChg chg="modSp mod">
        <pc:chgData name="Remy Sheehan" userId="0cdae353-8645-4d28-8f3d-4b76bf0341d2" providerId="ADAL" clId="{73D0002A-11BA-43D2-8708-B2D207168D08}" dt="2023-10-06T22:09:46.382" v="71" actId="20577"/>
        <pc:sldMkLst>
          <pc:docMk/>
          <pc:sldMk cId="2409068929" sldId="256"/>
        </pc:sldMkLst>
        <pc:spChg chg="mod">
          <ac:chgData name="Remy Sheehan" userId="0cdae353-8645-4d28-8f3d-4b76bf0341d2" providerId="ADAL" clId="{73D0002A-11BA-43D2-8708-B2D207168D08}" dt="2023-10-06T22:09:46.382" v="71" actId="20577"/>
          <ac:spMkLst>
            <pc:docMk/>
            <pc:sldMk cId="2409068929" sldId="256"/>
            <ac:spMk id="20" creationId="{49020275-58F0-4491-8E8A-0A2AD5ED9D8B}"/>
          </ac:spMkLst>
        </pc:spChg>
      </pc:sldChg>
      <pc:sldChg chg="modSp mod">
        <pc:chgData name="Remy Sheehan" userId="0cdae353-8645-4d28-8f3d-4b76bf0341d2" providerId="ADAL" clId="{73D0002A-11BA-43D2-8708-B2D207168D08}" dt="2023-10-06T22:10:02.873" v="72" actId="20577"/>
        <pc:sldMkLst>
          <pc:docMk/>
          <pc:sldMk cId="991619130" sldId="258"/>
        </pc:sldMkLst>
        <pc:spChg chg="mod">
          <ac:chgData name="Remy Sheehan" userId="0cdae353-8645-4d28-8f3d-4b76bf0341d2" providerId="ADAL" clId="{73D0002A-11BA-43D2-8708-B2D207168D08}" dt="2023-10-06T22:10:02.873" v="72" actId="20577"/>
          <ac:spMkLst>
            <pc:docMk/>
            <pc:sldMk cId="991619130" sldId="258"/>
            <ac:spMk id="29" creationId="{64F4151E-F60A-1045-A501-457B124CE96D}"/>
          </ac:spMkLst>
        </pc:spChg>
      </pc:sldChg>
      <pc:sldChg chg="modSp mod">
        <pc:chgData name="Remy Sheehan" userId="0cdae353-8645-4d28-8f3d-4b76bf0341d2" providerId="ADAL" clId="{73D0002A-11BA-43D2-8708-B2D207168D08}" dt="2023-10-06T22:10:23.859" v="74" actId="20577"/>
        <pc:sldMkLst>
          <pc:docMk/>
          <pc:sldMk cId="1619313981" sldId="263"/>
        </pc:sldMkLst>
        <pc:spChg chg="mod">
          <ac:chgData name="Remy Sheehan" userId="0cdae353-8645-4d28-8f3d-4b76bf0341d2" providerId="ADAL" clId="{73D0002A-11BA-43D2-8708-B2D207168D08}" dt="2023-10-06T22:10:20.484" v="73" actId="20577"/>
          <ac:spMkLst>
            <pc:docMk/>
            <pc:sldMk cId="1619313981" sldId="263"/>
            <ac:spMk id="2" creationId="{8753715E-BCE4-6C7B-C029-7CFFFBC7C2F3}"/>
          </ac:spMkLst>
        </pc:spChg>
        <pc:spChg chg="mod">
          <ac:chgData name="Remy Sheehan" userId="0cdae353-8645-4d28-8f3d-4b76bf0341d2" providerId="ADAL" clId="{73D0002A-11BA-43D2-8708-B2D207168D08}" dt="2023-10-06T22:10:23.859" v="74" actId="20577"/>
          <ac:spMkLst>
            <pc:docMk/>
            <pc:sldMk cId="1619313981" sldId="263"/>
            <ac:spMk id="45" creationId="{56DDD3FB-981D-46B3-9DF6-1D5D6429B804}"/>
          </ac:spMkLst>
        </pc:spChg>
      </pc:sldChg>
      <pc:sldChg chg="modSp mod ord">
        <pc:chgData name="Remy Sheehan" userId="0cdae353-8645-4d28-8f3d-4b76bf0341d2" providerId="ADAL" clId="{73D0002A-11BA-43D2-8708-B2D207168D08}" dt="2023-10-06T22:28:49.020" v="567" actId="1076"/>
        <pc:sldMkLst>
          <pc:docMk/>
          <pc:sldMk cId="2400646804" sldId="264"/>
        </pc:sldMkLst>
        <pc:spChg chg="mod">
          <ac:chgData name="Remy Sheehan" userId="0cdae353-8645-4d28-8f3d-4b76bf0341d2" providerId="ADAL" clId="{73D0002A-11BA-43D2-8708-B2D207168D08}" dt="2023-10-06T22:28:49.020" v="567" actId="1076"/>
          <ac:spMkLst>
            <pc:docMk/>
            <pc:sldMk cId="2400646804" sldId="264"/>
            <ac:spMk id="5" creationId="{960A9302-0AB6-3E4C-6D8C-9F97C4EEAE55}"/>
          </ac:spMkLst>
        </pc:spChg>
      </pc:sldChg>
      <pc:sldChg chg="modSp mod">
        <pc:chgData name="Remy Sheehan" userId="0cdae353-8645-4d28-8f3d-4b76bf0341d2" providerId="ADAL" clId="{73D0002A-11BA-43D2-8708-B2D207168D08}" dt="2023-10-06T22:29:35.515" v="577" actId="20577"/>
        <pc:sldMkLst>
          <pc:docMk/>
          <pc:sldMk cId="2818881363" sldId="266"/>
        </pc:sldMkLst>
        <pc:spChg chg="mod">
          <ac:chgData name="Remy Sheehan" userId="0cdae353-8645-4d28-8f3d-4b76bf0341d2" providerId="ADAL" clId="{73D0002A-11BA-43D2-8708-B2D207168D08}" dt="2023-10-06T22:29:35.515" v="577" actId="20577"/>
          <ac:spMkLst>
            <pc:docMk/>
            <pc:sldMk cId="2818881363" sldId="266"/>
            <ac:spMk id="8" creationId="{9CC98BF1-21A5-417A-B192-6B11AA3C9A2B}"/>
          </ac:spMkLst>
        </pc:spChg>
      </pc:sldChg>
      <pc:sldChg chg="modSp mod">
        <pc:chgData name="Remy Sheehan" userId="0cdae353-8645-4d28-8f3d-4b76bf0341d2" providerId="ADAL" clId="{73D0002A-11BA-43D2-8708-B2D207168D08}" dt="2023-10-06T22:09:30.629" v="70" actId="20577"/>
        <pc:sldMkLst>
          <pc:docMk/>
          <pc:sldMk cId="1501914811" sldId="276"/>
        </pc:sldMkLst>
        <pc:spChg chg="mod">
          <ac:chgData name="Remy Sheehan" userId="0cdae353-8645-4d28-8f3d-4b76bf0341d2" providerId="ADAL" clId="{73D0002A-11BA-43D2-8708-B2D207168D08}" dt="2023-10-06T22:09:30.629" v="70" actId="20577"/>
          <ac:spMkLst>
            <pc:docMk/>
            <pc:sldMk cId="1501914811" sldId="276"/>
            <ac:spMk id="160" creationId="{494105F6-F94F-433A-BC1D-B4F5A9AFEEA9}"/>
          </ac:spMkLst>
        </pc:spChg>
      </pc:sldChg>
      <pc:sldChg chg="new del">
        <pc:chgData name="Remy Sheehan" userId="0cdae353-8645-4d28-8f3d-4b76bf0341d2" providerId="ADAL" clId="{73D0002A-11BA-43D2-8708-B2D207168D08}" dt="2023-10-06T22:12:11.264" v="90" actId="2696"/>
        <pc:sldMkLst>
          <pc:docMk/>
          <pc:sldMk cId="1496310567" sldId="278"/>
        </pc:sldMkLst>
      </pc:sldChg>
      <pc:sldChg chg="addSp delSp modSp new mod">
        <pc:chgData name="Remy Sheehan" userId="0cdae353-8645-4d28-8f3d-4b76bf0341d2" providerId="ADAL" clId="{73D0002A-11BA-43D2-8708-B2D207168D08}" dt="2023-10-06T22:28:29.277" v="556" actId="1076"/>
        <pc:sldMkLst>
          <pc:docMk/>
          <pc:sldMk cId="2859365060" sldId="278"/>
        </pc:sldMkLst>
        <pc:spChg chg="mod">
          <ac:chgData name="Remy Sheehan" userId="0cdae353-8645-4d28-8f3d-4b76bf0341d2" providerId="ADAL" clId="{73D0002A-11BA-43D2-8708-B2D207168D08}" dt="2023-10-06T22:16:34.412" v="123" actId="20577"/>
          <ac:spMkLst>
            <pc:docMk/>
            <pc:sldMk cId="2859365060" sldId="278"/>
            <ac:spMk id="2" creationId="{82913AB2-55B5-268B-1E6B-AF828F90245F}"/>
          </ac:spMkLst>
        </pc:spChg>
        <pc:spChg chg="mod">
          <ac:chgData name="Remy Sheehan" userId="0cdae353-8645-4d28-8f3d-4b76bf0341d2" providerId="ADAL" clId="{73D0002A-11BA-43D2-8708-B2D207168D08}" dt="2023-10-06T22:16:36.240" v="124" actId="20577"/>
          <ac:spMkLst>
            <pc:docMk/>
            <pc:sldMk cId="2859365060" sldId="278"/>
            <ac:spMk id="3" creationId="{335A7FCE-F365-A742-E1ED-80D2A3C734D8}"/>
          </ac:spMkLst>
        </pc:spChg>
        <pc:spChg chg="mod">
          <ac:chgData name="Remy Sheehan" userId="0cdae353-8645-4d28-8f3d-4b76bf0341d2" providerId="ADAL" clId="{73D0002A-11BA-43D2-8708-B2D207168D08}" dt="2023-10-06T22:13:52.303" v="114"/>
          <ac:spMkLst>
            <pc:docMk/>
            <pc:sldMk cId="2859365060" sldId="278"/>
            <ac:spMk id="5" creationId="{AFB2B47A-7706-4F44-7838-C43B5E744AE2}"/>
          </ac:spMkLst>
        </pc:spChg>
        <pc:spChg chg="mod">
          <ac:chgData name="Remy Sheehan" userId="0cdae353-8645-4d28-8f3d-4b76bf0341d2" providerId="ADAL" clId="{73D0002A-11BA-43D2-8708-B2D207168D08}" dt="2023-10-06T22:28:15.645" v="555" actId="1076"/>
          <ac:spMkLst>
            <pc:docMk/>
            <pc:sldMk cId="2859365060" sldId="278"/>
            <ac:spMk id="6" creationId="{5C5391EA-3D4C-3CD4-014F-8C5BC2383DF9}"/>
          </ac:spMkLst>
        </pc:spChg>
        <pc:spChg chg="mod">
          <ac:chgData name="Remy Sheehan" userId="0cdae353-8645-4d28-8f3d-4b76bf0341d2" providerId="ADAL" clId="{73D0002A-11BA-43D2-8708-B2D207168D08}" dt="2023-10-06T22:28:29.277" v="556" actId="1076"/>
          <ac:spMkLst>
            <pc:docMk/>
            <pc:sldMk cId="2859365060" sldId="278"/>
            <ac:spMk id="7" creationId="{9104CB95-5A28-47E3-23CF-73B77C0635F0}"/>
          </ac:spMkLst>
        </pc:spChg>
        <pc:spChg chg="del">
          <ac:chgData name="Remy Sheehan" userId="0cdae353-8645-4d28-8f3d-4b76bf0341d2" providerId="ADAL" clId="{73D0002A-11BA-43D2-8708-B2D207168D08}" dt="2023-10-06T22:25:44.390" v="532" actId="478"/>
          <ac:spMkLst>
            <pc:docMk/>
            <pc:sldMk cId="2859365060" sldId="278"/>
            <ac:spMk id="8" creationId="{A7226BA7-2461-619A-7F23-694EEFBF572E}"/>
          </ac:spMkLst>
        </pc:spChg>
        <pc:spChg chg="del">
          <ac:chgData name="Remy Sheehan" userId="0cdae353-8645-4d28-8f3d-4b76bf0341d2" providerId="ADAL" clId="{73D0002A-11BA-43D2-8708-B2D207168D08}" dt="2023-10-06T22:25:43.071" v="531" actId="478"/>
          <ac:spMkLst>
            <pc:docMk/>
            <pc:sldMk cId="2859365060" sldId="278"/>
            <ac:spMk id="9" creationId="{0FBB9A82-8C2B-3DA4-6E54-AFE8E83EE58C}"/>
          </ac:spMkLst>
        </pc:spChg>
        <pc:spChg chg="del">
          <ac:chgData name="Remy Sheehan" userId="0cdae353-8645-4d28-8f3d-4b76bf0341d2" providerId="ADAL" clId="{73D0002A-11BA-43D2-8708-B2D207168D08}" dt="2023-10-06T22:25:48.524" v="534" actId="478"/>
          <ac:spMkLst>
            <pc:docMk/>
            <pc:sldMk cId="2859365060" sldId="278"/>
            <ac:spMk id="10" creationId="{2ED53167-1D14-7869-4896-D5DA71B04CFF}"/>
          </ac:spMkLst>
        </pc:spChg>
        <pc:spChg chg="del">
          <ac:chgData name="Remy Sheehan" userId="0cdae353-8645-4d28-8f3d-4b76bf0341d2" providerId="ADAL" clId="{73D0002A-11BA-43D2-8708-B2D207168D08}" dt="2023-10-06T22:25:47.081" v="533" actId="478"/>
          <ac:spMkLst>
            <pc:docMk/>
            <pc:sldMk cId="2859365060" sldId="278"/>
            <ac:spMk id="11" creationId="{FAF33222-0F66-1322-3299-93DD6384862B}"/>
          </ac:spMkLst>
        </pc:spChg>
        <pc:spChg chg="mod">
          <ac:chgData name="Remy Sheehan" userId="0cdae353-8645-4d28-8f3d-4b76bf0341d2" providerId="ADAL" clId="{73D0002A-11BA-43D2-8708-B2D207168D08}" dt="2023-10-06T22:27:45.781" v="554" actId="1076"/>
          <ac:spMkLst>
            <pc:docMk/>
            <pc:sldMk cId="2859365060" sldId="278"/>
            <ac:spMk id="12" creationId="{8D3706F5-78FD-C0DC-336A-30C8D13E052B}"/>
          </ac:spMkLst>
        </pc:spChg>
        <pc:picChg chg="add mod">
          <ac:chgData name="Remy Sheehan" userId="0cdae353-8645-4d28-8f3d-4b76bf0341d2" providerId="ADAL" clId="{73D0002A-11BA-43D2-8708-B2D207168D08}" dt="2023-10-06T22:18:00.923" v="133" actId="1440"/>
          <ac:picMkLst>
            <pc:docMk/>
            <pc:sldMk cId="2859365060" sldId="278"/>
            <ac:picMk id="14" creationId="{5215FCA1-12F8-8A43-E9D1-CBAD8C6AA22A}"/>
          </ac:picMkLst>
        </pc:picChg>
        <pc:picChg chg="add mod">
          <ac:chgData name="Remy Sheehan" userId="0cdae353-8645-4d28-8f3d-4b76bf0341d2" providerId="ADAL" clId="{73D0002A-11BA-43D2-8708-B2D207168D08}" dt="2023-10-06T22:18:02.579" v="134" actId="1440"/>
          <ac:picMkLst>
            <pc:docMk/>
            <pc:sldMk cId="2859365060" sldId="278"/>
            <ac:picMk id="16" creationId="{08D8BEF2-F687-9E47-69F8-A74516648D3C}"/>
          </ac:picMkLst>
        </pc:picChg>
        <pc:picChg chg="add mod">
          <ac:chgData name="Remy Sheehan" userId="0cdae353-8645-4d28-8f3d-4b76bf0341d2" providerId="ADAL" clId="{73D0002A-11BA-43D2-8708-B2D207168D08}" dt="2023-10-06T22:21:39.468" v="137" actId="1076"/>
          <ac:picMkLst>
            <pc:docMk/>
            <pc:sldMk cId="2859365060" sldId="278"/>
            <ac:picMk id="18" creationId="{788CCACF-3B7F-DE19-948A-8FDE4790DCF1}"/>
          </ac:picMkLst>
        </pc:picChg>
        <pc:picChg chg="add mod">
          <ac:chgData name="Remy Sheehan" userId="0cdae353-8645-4d28-8f3d-4b76bf0341d2" providerId="ADAL" clId="{73D0002A-11BA-43D2-8708-B2D207168D08}" dt="2023-10-06T22:21:44.669" v="139" actId="1076"/>
          <ac:picMkLst>
            <pc:docMk/>
            <pc:sldMk cId="2859365060" sldId="278"/>
            <ac:picMk id="20" creationId="{E2F882F0-4847-B397-1D53-F9D8F819A612}"/>
          </ac:picMkLst>
        </pc:picChg>
        <pc:picChg chg="add mod">
          <ac:chgData name="Remy Sheehan" userId="0cdae353-8645-4d28-8f3d-4b76bf0341d2" providerId="ADAL" clId="{73D0002A-11BA-43D2-8708-B2D207168D08}" dt="2023-10-06T22:17:59.438" v="132" actId="1440"/>
          <ac:picMkLst>
            <pc:docMk/>
            <pc:sldMk cId="2859365060" sldId="278"/>
            <ac:picMk id="1026" creationId="{588F1806-AA37-38E2-4154-856DA999A4F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5450C9-30E0-4ACF-BDD1-092463FFFB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6ABAD-DFC6-41BB-AF76-77EBFA4568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9BF0D-A27E-4949-BA05-26DFC7FA342E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C7E56-E390-43F2-A87A-4A200501E4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6FB9EB-179C-4409-A4AF-09861B235A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2803-C07A-499E-9504-8ED8734DAF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6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4AA30-155C-4903-9267-E3BBFB95FF41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3F336-7DD2-47CF-A0F3-D1163B2A9C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343BBF-5896-492F-B293-DE44DE831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00127" y="5095875"/>
            <a:ext cx="4991747" cy="17621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C4C36-9C93-4585-BF64-797C379471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0 h 5924550"/>
              <a:gd name="connsiteX1" fmla="*/ 11258550 w 11258550"/>
              <a:gd name="connsiteY1" fmla="*/ 0 h 5924550"/>
              <a:gd name="connsiteX2" fmla="*/ 11258550 w 11258550"/>
              <a:gd name="connsiteY2" fmla="*/ 5924550 h 5924550"/>
              <a:gd name="connsiteX3" fmla="*/ 8125149 w 11258550"/>
              <a:gd name="connsiteY3" fmla="*/ 5924550 h 5924550"/>
              <a:gd name="connsiteX4" fmla="*/ 8125149 w 11258550"/>
              <a:gd name="connsiteY4" fmla="*/ 4629150 h 5924550"/>
              <a:gd name="connsiteX5" fmla="*/ 3133402 w 11258550"/>
              <a:gd name="connsiteY5" fmla="*/ 4629150 h 5924550"/>
              <a:gd name="connsiteX6" fmla="*/ 3133402 w 11258550"/>
              <a:gd name="connsiteY6" fmla="*/ 5924550 h 5924550"/>
              <a:gd name="connsiteX7" fmla="*/ 0 w 11258550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0"/>
                </a:moveTo>
                <a:lnTo>
                  <a:pt x="11258550" y="0"/>
                </a:lnTo>
                <a:lnTo>
                  <a:pt x="11258550" y="5924550"/>
                </a:lnTo>
                <a:lnTo>
                  <a:pt x="8125149" y="5924550"/>
                </a:lnTo>
                <a:lnTo>
                  <a:pt x="8125149" y="4629150"/>
                </a:lnTo>
                <a:lnTo>
                  <a:pt x="3133402" y="4629150"/>
                </a:lnTo>
                <a:lnTo>
                  <a:pt x="3133402" y="5924550"/>
                </a:lnTo>
                <a:lnTo>
                  <a:pt x="0" y="5924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49D11F-03B6-400D-94E7-177EEBC5C7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60921" y="6176266"/>
            <a:ext cx="4270159" cy="339247"/>
          </a:xfrm>
        </p:spPr>
        <p:txBody>
          <a:bodyPr>
            <a:noAutofit/>
          </a:bodyPr>
          <a:lstStyle>
            <a:lvl1pPr marL="0" indent="0" algn="ctr">
              <a:buNone/>
              <a:defRPr sz="2000" spc="1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C86F7-04B1-4F1F-B4FB-8A3C2793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0940" y="5489855"/>
            <a:ext cx="4270248" cy="64008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ct val="80000"/>
              </a:lnSpc>
              <a:defRPr sz="5000" cap="all" baseline="0">
                <a:ln w="19050">
                  <a:solidFill>
                    <a:schemeClr val="accent6"/>
                  </a:solidFill>
                </a:ln>
                <a:noFill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3638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8D0226-3AB8-4591-90BD-C0E6D9A30301}"/>
              </a:ext>
            </a:extLst>
          </p:cNvPr>
          <p:cNvSpPr/>
          <p:nvPr userDrawn="1"/>
        </p:nvSpPr>
        <p:spPr>
          <a:xfrm>
            <a:off x="1780309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2CA40-DF7D-4358-831F-BC9B8960CBDB}"/>
              </a:ext>
            </a:extLst>
          </p:cNvPr>
          <p:cNvSpPr/>
          <p:nvPr userDrawn="1"/>
        </p:nvSpPr>
        <p:spPr>
          <a:xfrm>
            <a:off x="4979555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1A6E6-C76B-400D-9A19-F1B09AD38A3E}"/>
              </a:ext>
            </a:extLst>
          </p:cNvPr>
          <p:cNvSpPr/>
          <p:nvPr userDrawn="1"/>
        </p:nvSpPr>
        <p:spPr>
          <a:xfrm>
            <a:off x="8153400" y="2761134"/>
            <a:ext cx="2283691" cy="129309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67140AA-40F5-4101-B5AA-DDCDA4906E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3428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966AA58-3FAC-4126-8C63-16F104203B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07899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B430FA7-46C5-4651-8ED7-21284AF012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2674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C698088-82D8-4D90-AE73-66B661DFC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7145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3FF934E-D2F5-409F-B4EB-CD316340BF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920" y="4178539"/>
            <a:ext cx="2937452" cy="9686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8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E006825-EBAA-451B-AD52-683B7109D50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0990" y="2977808"/>
            <a:ext cx="1828510" cy="8597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8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044D0E17-B284-4856-BBDB-FFF2EBAB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56B7B285-9E5D-48DB-B740-3FDA433F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3D1A241-8F30-495A-8B68-B8A5CAA1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F8C40A-9F2A-4E97-956E-E8A1BFB94E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71808"/>
            <a:ext cx="6408851" cy="63919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2419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E1A5FC-3F83-4927-88B5-5BCBA3EA68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33860" y="466725"/>
            <a:ext cx="4858139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EE9FB-42C5-4A09-A4FE-4DDE8CF93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8DFF-BE58-419E-A8E1-FD942815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4A919-F912-4129-B930-D8A078A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CEA9B97-0004-4411-ABB4-A27F463B89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045" y="2387634"/>
            <a:ext cx="2824355" cy="33928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D60F60-B501-479A-A75A-8FD1F97965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045" y="1804968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170FD0E-EBE1-4417-BC9D-4CD5F92BFD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45452" y="2385650"/>
            <a:ext cx="2824355" cy="33928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5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7738676-CB36-4BE1-A9C9-0215DEEECB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5452" y="1802984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38544-38E0-4456-B973-6058B9961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8"/>
            <a:ext cx="6041907" cy="6391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0086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3F335-C36A-4214-BC97-BB4C9721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CBA95-53AF-4D84-851A-583238623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8AEEC-9F28-4200-B5D7-453E32B3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9967FE-B330-4703-9D6E-CC40B84B1030}"/>
              </a:ext>
            </a:extLst>
          </p:cNvPr>
          <p:cNvCxnSpPr>
            <a:cxnSpLocks/>
          </p:cNvCxnSpPr>
          <p:nvPr userDrawn="1"/>
        </p:nvCxnSpPr>
        <p:spPr>
          <a:xfrm>
            <a:off x="6150567" y="2200739"/>
            <a:ext cx="0" cy="34699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BC0FBFA-8000-40C6-8EF3-D30A0A48CBC5}"/>
              </a:ext>
            </a:extLst>
          </p:cNvPr>
          <p:cNvCxnSpPr>
            <a:cxnSpLocks/>
          </p:cNvCxnSpPr>
          <p:nvPr userDrawn="1"/>
        </p:nvCxnSpPr>
        <p:spPr>
          <a:xfrm flipH="1">
            <a:off x="2545167" y="3935702"/>
            <a:ext cx="710166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DCC767D-316F-42DA-9712-29C185B762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8036" y="1767731"/>
            <a:ext cx="1706966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DC3AF654-39ED-4B70-9A85-34D9DC793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8035" y="5683895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3E0B0DF9-E558-439A-9B7D-4C600008B0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3792884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6BB9DF13-A501-4465-8844-F8ADFE8BED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46834" y="3792884"/>
            <a:ext cx="1706966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D23EF573-9496-4229-ABB9-B58C441687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5000" y="2740969"/>
            <a:ext cx="1929792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6C96D231-4BEB-47C0-BC89-3D69A5E0DD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9358" y="4263233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18B3BFCC-5202-4CF7-8748-EA1165299B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45805" y="5001059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0F78A8C0-E488-4B82-A881-BAF70EF526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8224" y="4328700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9CBF7863-921B-428D-857E-AC4D195E88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64942" y="4956195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3818CA49-6F16-4527-9CE5-335D522EC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6547" y="2870279"/>
            <a:ext cx="913553" cy="4263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8460B-1230-475A-839A-BB0365A3D5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203" y="671807"/>
            <a:ext cx="10629597" cy="6458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438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3D11A1-D567-4DE9-AFD4-7A6BC7C300C1}"/>
              </a:ext>
            </a:extLst>
          </p:cNvPr>
          <p:cNvSpPr/>
          <p:nvPr userDrawn="1"/>
        </p:nvSpPr>
        <p:spPr>
          <a:xfrm>
            <a:off x="4483944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398470-6F00-41F0-B63E-42C03BC992F8}"/>
              </a:ext>
            </a:extLst>
          </p:cNvPr>
          <p:cNvSpPr/>
          <p:nvPr userDrawn="1"/>
        </p:nvSpPr>
        <p:spPr>
          <a:xfrm>
            <a:off x="4489659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06A024-E68E-4F1C-887D-415804C89479}"/>
              </a:ext>
            </a:extLst>
          </p:cNvPr>
          <p:cNvSpPr/>
          <p:nvPr userDrawn="1"/>
        </p:nvSpPr>
        <p:spPr>
          <a:xfrm>
            <a:off x="828484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3C2448-350F-482F-92C0-4F1495265933}"/>
              </a:ext>
            </a:extLst>
          </p:cNvPr>
          <p:cNvSpPr/>
          <p:nvPr userDrawn="1"/>
        </p:nvSpPr>
        <p:spPr>
          <a:xfrm>
            <a:off x="829055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2D8BE-09E0-4B54-871E-627BA368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58535-C39C-4032-BC07-CC7DA745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38FD9-7569-4F67-9902-EA32B7F9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6849D09-65B8-4E5C-986A-AB5E3748D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1350" y="1221488"/>
            <a:ext cx="5829300" cy="5378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AC480B-19BB-48E2-8BEF-4AA0680D32DE}"/>
              </a:ext>
            </a:extLst>
          </p:cNvPr>
          <p:cNvSpPr/>
          <p:nvPr userDrawn="1"/>
        </p:nvSpPr>
        <p:spPr>
          <a:xfrm>
            <a:off x="691513" y="2406747"/>
            <a:ext cx="3200401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C09E39-FAAE-43BC-8BD6-08DC89C45F5B}"/>
              </a:ext>
            </a:extLst>
          </p:cNvPr>
          <p:cNvSpPr/>
          <p:nvPr userDrawn="1"/>
        </p:nvSpPr>
        <p:spPr>
          <a:xfrm>
            <a:off x="697228" y="2406748"/>
            <a:ext cx="3191933" cy="31851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7156FBE-72BD-4A64-99F7-1ABAA272A0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28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AEE629F-FF1D-44AE-B728-8EA70D72A3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0644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5C4D74F9-C022-4D89-9C64-1A0A5FD3A6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1543" y="2683198"/>
            <a:ext cx="2667000" cy="6091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06BD1-5247-47AE-87C4-5720ED5AC7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3928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D3684C2-E9CD-4A2A-993D-ABF39BD30C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50644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A960BEA5-C2B5-456D-8982-4C8A8E7EE6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51543" y="3778623"/>
            <a:ext cx="2667000" cy="15581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CDC00CA-B925-48D9-91B3-A79A59C28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1350" y="671807"/>
            <a:ext cx="5829300" cy="63919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9746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336D74-17F7-4684-B610-18AB1682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FBB6F-A08B-41AD-8AD2-DC5AE674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A4285-BB73-4E13-BBDF-3F14D2AD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F28238E-356F-43CD-AA8F-3BC1FA26B6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7900" y="1172060"/>
            <a:ext cx="5829300" cy="53786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2000" cap="none" spc="100" baseline="0">
                <a:solidFill>
                  <a:schemeClr val="tx1"/>
                </a:solidFill>
                <a:latin typeface="Seaford" panose="020B0502030303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050BF9B7-44D3-43B3-8650-0E38FB9F80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85497" y="2172381"/>
            <a:ext cx="4487220" cy="4487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00A34C87-263B-4C39-95B1-6A3E78FC48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172381"/>
            <a:ext cx="5007023" cy="4487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cap="none" spc="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8FDE5E1-CA4F-47D6-B408-560DFA59D30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906463" y="2752724"/>
            <a:ext cx="5007022" cy="32924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3" name="Content Placeholder 9">
            <a:extLst>
              <a:ext uri="{FF2B5EF4-FFF2-40B4-BE49-F238E27FC236}">
                <a16:creationId xmlns:a16="http://schemas.microsoft.com/office/drawing/2014/main" id="{E8933B94-68E9-4F8A-95B3-C8A867B06FF5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785497" y="2747768"/>
            <a:ext cx="4500041" cy="329247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997C22C-C02E-4D5D-866A-A163E2B47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900" y="671808"/>
            <a:ext cx="5829300" cy="6391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6785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9A6EC546-1FDF-48B1-BB0F-4069A4AF6B46}"/>
              </a:ext>
            </a:extLst>
          </p:cNvPr>
          <p:cNvSpPr/>
          <p:nvPr userDrawn="1"/>
        </p:nvSpPr>
        <p:spPr>
          <a:xfrm rot="5400000">
            <a:off x="1338026" y="-868210"/>
            <a:ext cx="972645" cy="3647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787A3-6FE4-43A8-B38B-0F6A2EF1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E0A1E-0F1E-4FFE-B209-3D967919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99867-6933-40F9-BEA0-F30FA697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0E72126-EBC8-4AA7-AA53-38A15FDEC6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44CA5E4-4215-49A0-86F5-2C4847D87E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735C1917-DDF3-4A5B-AEB9-E0FBD98EC5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D0FF36A3-BF35-4A36-ADAB-547CA8CAE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3BE85149-0E6D-4CDC-82B6-EF6894D9C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66E8B6B5-41D1-4EC9-84EF-1989A504B7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F13F401-A13F-4EF3-88FC-D517D7F7BA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4639D5D-D529-4EF5-9EF8-8C9B3715A2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45E22B01-C64B-4A03-9118-68BCAECC32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04BA50FF-5CC3-4F90-9AA6-5942DF634B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B3EEE7C-67C5-49ED-A602-F8E162B21A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EE91B34F-5506-49A1-8594-9259C64066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A7D7592-A438-4BE7-82A5-188EF3B702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70F1DE9A-9607-4D77-B1CA-EA7A15A4CA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FE726AB2-7D79-4CF4-ACA3-327A065CAA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07991841-3C5D-4E23-ACEF-AC0C7BA286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E827F407-DC92-4E39-85F3-56B3405B23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ADBEC4B1-A92B-4923-B3C2-44570B971C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32CD6E05-4E76-4ADF-9FC8-4321B2B9600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3D40BE94-38F8-48B0-9A42-DA1A4197504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CFECD0B-5901-4EBC-92AA-3DE8CD1132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B173BBB1-992E-4C62-B6EF-38E5859DA79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83639117-6091-4743-897D-3E5F4468CCA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B7A64542-4E5B-4701-845E-5101F87E110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0F74B4EA-4966-4ABC-8DFD-01157881B81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20679"/>
            <a:ext cx="1021001" cy="5017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D7536456-E749-466F-8EFA-F33D828122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18755"/>
            <a:ext cx="1021001" cy="50172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A6C85040-3D7A-4FD1-B96E-3ED73836766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966941C8-0858-4060-8F85-A63D40D0587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B66D6339-390D-45A7-BBF7-ADB8D6A0168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120620"/>
            <a:ext cx="1440088" cy="5495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89C25EC2-6755-441D-BD59-204C60EFD6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5AA552AB-DFEE-4CE4-9596-F63F557FD4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8AA79F31-661A-42DB-97E9-B3633BF6622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54752"/>
            <a:ext cx="1440088" cy="5571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1E1E5-ACAD-4ED5-AAF2-539AF0733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71808"/>
            <a:ext cx="10515600" cy="6619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83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FB87B-D4AD-42B4-8993-D5BD0311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DA0E7-08C2-442E-A8B3-F1218B69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842E0-2E48-4C5C-9EC5-429BF2DA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3808EC-BC22-46D4-895E-0A67F6EE1907}"/>
              </a:ext>
            </a:extLst>
          </p:cNvPr>
          <p:cNvSpPr/>
          <p:nvPr userDrawn="1"/>
        </p:nvSpPr>
        <p:spPr>
          <a:xfrm>
            <a:off x="9393543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783E2FE-F5EA-4C43-BC5B-23330B11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8333552" y="3930709"/>
            <a:ext cx="3975244" cy="99655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78592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0F7723-F5B1-4A97-921F-93E42B12D62B}"/>
              </a:ext>
            </a:extLst>
          </p:cNvPr>
          <p:cNvSpPr/>
          <p:nvPr userDrawn="1"/>
        </p:nvSpPr>
        <p:spPr>
          <a:xfrm>
            <a:off x="4659086" y="0"/>
            <a:ext cx="7532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70FDF-6533-4E3F-94A4-2548DA2F9C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DB69DE-3108-4A10-8EDD-EC2EF3F5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B337B-1B07-4B9D-9563-C5E433F8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A44B00A-A50E-49C2-AE8C-E243734442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31913" y="671944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0A1A7F-BD7F-4CB8-A8BD-C7DDCD62C9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94627" y="2426760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253CF9-87EA-4162-8CBD-63E10EBEB6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4627" y="2801755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F099E8E6-E766-4B5B-8E98-7D92E8F91A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038065" y="671944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3AC6007-1F43-4D93-842F-2E1F01D19B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00779" y="2426197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5EC4308-1195-47F4-A415-8637701ADF8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0779" y="2801192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E583185-DBE3-45E6-B367-B88C50A91CE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31913" y="3494316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0B472BE4-F051-416A-AFCF-53E847C3E54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4627" y="5249132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F4A7512-D4D0-4D2E-A300-C5EE0AC2EC8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94627" y="5624127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7CBE80F1-F6E2-416E-9F4A-EBE15E0F94A5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38065" y="3494316"/>
            <a:ext cx="2013133" cy="169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B9A76D07-863C-4818-9D9C-99B8F83B8F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00779" y="5248569"/>
            <a:ext cx="2487705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822CAEC7-C513-41B6-9F77-3D5481F849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00779" y="5623564"/>
            <a:ext cx="2487705" cy="4356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03895-E987-4148-AB13-798D65CB7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2238083" y="2746661"/>
            <a:ext cx="4907372" cy="107615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89745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64182B-9BBA-4B44-BC53-045107E9371D}"/>
              </a:ext>
            </a:extLst>
          </p:cNvPr>
          <p:cNvSpPr/>
          <p:nvPr userDrawn="1"/>
        </p:nvSpPr>
        <p:spPr>
          <a:xfrm>
            <a:off x="2754086" y="0"/>
            <a:ext cx="94379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A1795-FD62-4E99-989E-A14C0571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5EE35-717E-4E9F-A75B-366341B3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06A6-DC50-4DDF-8621-3D530D52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9DE112EE-5EA4-49AF-8AF9-754D30C1448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45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3210BF0-55FD-4D41-9458-4492BAD292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495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739369F-4EDD-4B19-8395-084759667B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495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A72E3657-9D29-484E-819B-67EA4ADC474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5879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E59867B-1A93-4A9B-9C2E-AE7B5FCF51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29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90192BD-CD3C-44D3-9A9A-8782B80F76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529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E378BE-4D71-48F2-BA16-CCF8158EF7E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59132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0F28DC9-C26A-4D42-8BFA-540BB696E0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75638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642AD6D-085C-424D-B340-7731A4F95D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75638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9CD02B3D-3B05-4CE4-98EF-4772E813751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59471" y="1190975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758AF150-35C5-4E99-97F8-798A80E52A7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75977" y="2442078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02EB253-A55A-4EC6-A5A8-ABACCF75D0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75977" y="2746735"/>
            <a:ext cx="1982733" cy="6177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1A02BB49-28DB-48E5-8959-D36C9840302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75845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3C6BE33-794C-464D-886A-DB31DC137B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7495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1088B84-C9AE-4E0F-BE0B-7691872F789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95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EC807298-9742-4D0C-86D4-A25C5ED3069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85879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B94081A-B2B7-439C-B7CA-91A63FB88DF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529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75898E2-098E-4BDE-8BA8-C1D0755D7E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7529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B78526-379C-43C5-ABE7-2F184FC309A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959132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FAA9378E-4336-4D84-9033-052E57D5470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5638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AF0D6AA-392E-489E-8457-370F653057E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5638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5" name="Picture Placeholder 9">
            <a:extLst>
              <a:ext uri="{FF2B5EF4-FFF2-40B4-BE49-F238E27FC236}">
                <a16:creationId xmlns:a16="http://schemas.microsoft.com/office/drawing/2014/main" id="{515D701A-667D-41D8-B25B-72B088C7E9E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059471" y="3742368"/>
            <a:ext cx="1415744" cy="1193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D0AB2C67-89B8-459B-BB18-3655BA5AB35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75977" y="4993471"/>
            <a:ext cx="1982733" cy="41127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4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Add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88DB254D-C387-4A49-A475-DA300A71317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75977" y="5298128"/>
            <a:ext cx="1982733" cy="5809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C00339E-E516-47A3-98FD-790448864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332219" y="2746661"/>
            <a:ext cx="4907372" cy="107615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1011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16B3E-BF5D-4CBE-AA15-FEAD2B0B98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6F15C-2031-4B28-91FF-8532EFEE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47681-AA55-4F94-8741-812FB362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88B7164-58B7-4BB5-998B-0E7F664D92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562550" y="3063183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4CB6F5B2-F117-4AD5-9C54-96006D152F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3226739" y="3063183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60636773-D205-448C-8DD8-8BBC3AFC25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5857430" y="3063181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CD4F0A7-B003-44EA-AD28-A4B13CCE89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8520742" y="3063180"/>
            <a:ext cx="2387816" cy="4487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2400" cap="all" spc="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CEEA233-6913-4525-8B47-39C2814EEF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18C63E6-2425-4D8D-99C9-99B35F978A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EB3CF35-C4EC-42DA-B265-89015DF0350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36069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1B05A3F-5647-4FA8-AAB1-0438B6F6D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36069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67059F7A-88D8-4E2F-A6F4-6CF5F194D5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11909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CB25228C-31FC-4E25-80B1-8FAD0909BE7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1909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E3BCA350-B685-4ADC-9FC8-2318072976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04516" y="5154557"/>
            <a:ext cx="2449286" cy="10031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F75319BC-EF3B-4B55-9663-E04ED5DBC8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04516" y="4525420"/>
            <a:ext cx="2449286" cy="6391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E10C144-C9A1-43BD-9C8A-183A065E24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7694" y="658420"/>
            <a:ext cx="3472731" cy="66596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602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6E7A44-0539-4C8E-ABEB-E56B131C4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29326" y="2152651"/>
            <a:ext cx="6162674" cy="2909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0CB7D0-0851-45AD-932F-0A0BD59CCB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466726"/>
            <a:ext cx="6848474" cy="6391274"/>
          </a:xfrm>
          <a:custGeom>
            <a:avLst/>
            <a:gdLst>
              <a:gd name="connsiteX0" fmla="*/ 0 w 6848474"/>
              <a:gd name="connsiteY0" fmla="*/ 0 h 6391274"/>
              <a:gd name="connsiteX1" fmla="*/ 6848474 w 6848474"/>
              <a:gd name="connsiteY1" fmla="*/ 0 h 6391274"/>
              <a:gd name="connsiteX2" fmla="*/ 6848474 w 6848474"/>
              <a:gd name="connsiteY2" fmla="*/ 1685925 h 6391274"/>
              <a:gd name="connsiteX3" fmla="*/ 6029325 w 6848474"/>
              <a:gd name="connsiteY3" fmla="*/ 1685925 h 6391274"/>
              <a:gd name="connsiteX4" fmla="*/ 6029325 w 6848474"/>
              <a:gd name="connsiteY4" fmla="*/ 4595813 h 6391274"/>
              <a:gd name="connsiteX5" fmla="*/ 6848474 w 6848474"/>
              <a:gd name="connsiteY5" fmla="*/ 4595813 h 6391274"/>
              <a:gd name="connsiteX6" fmla="*/ 6848474 w 6848474"/>
              <a:gd name="connsiteY6" fmla="*/ 6391274 h 6391274"/>
              <a:gd name="connsiteX7" fmla="*/ 0 w 6848474"/>
              <a:gd name="connsiteY7" fmla="*/ 6391274 h 639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474" h="6391274">
                <a:moveTo>
                  <a:pt x="0" y="0"/>
                </a:moveTo>
                <a:lnTo>
                  <a:pt x="6848474" y="0"/>
                </a:lnTo>
                <a:lnTo>
                  <a:pt x="6848474" y="1685925"/>
                </a:lnTo>
                <a:lnTo>
                  <a:pt x="6029325" y="1685925"/>
                </a:lnTo>
                <a:lnTo>
                  <a:pt x="6029325" y="4595813"/>
                </a:lnTo>
                <a:lnTo>
                  <a:pt x="6848474" y="4595813"/>
                </a:lnTo>
                <a:lnTo>
                  <a:pt x="6848474" y="6391274"/>
                </a:lnTo>
                <a:lnTo>
                  <a:pt x="0" y="63912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C0B0C-9F99-4C31-993B-EB072ABAD2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2CDF4-F0E3-4D07-89C6-5ABCCDDD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BDA5F-715E-4514-9476-437B3EB0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D38E0F-D52F-4777-9D68-D30CB3B8C8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24625" y="2624137"/>
            <a:ext cx="5172075" cy="2033588"/>
          </a:xfr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6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083E92-8775-41F5-A992-0786A4081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2272" y="671808"/>
            <a:ext cx="3661528" cy="63919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76292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02A0C2-BC21-4E10-B50C-353B8CBD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4985" y="1057275"/>
            <a:ext cx="6015990" cy="3457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B548780-9B3B-47BB-AA7B-928FA50A6A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57275"/>
            <a:ext cx="12191999" cy="5295900"/>
          </a:xfrm>
          <a:custGeom>
            <a:avLst/>
            <a:gdLst>
              <a:gd name="connsiteX0" fmla="*/ 0 w 12191999"/>
              <a:gd name="connsiteY0" fmla="*/ 0 h 5295900"/>
              <a:gd name="connsiteX1" fmla="*/ 514985 w 12191999"/>
              <a:gd name="connsiteY1" fmla="*/ 0 h 5295900"/>
              <a:gd name="connsiteX2" fmla="*/ 514985 w 12191999"/>
              <a:gd name="connsiteY2" fmla="*/ 3457576 h 5295900"/>
              <a:gd name="connsiteX3" fmla="*/ 6530975 w 12191999"/>
              <a:gd name="connsiteY3" fmla="*/ 3457576 h 5295900"/>
              <a:gd name="connsiteX4" fmla="*/ 6530975 w 12191999"/>
              <a:gd name="connsiteY4" fmla="*/ 0 h 5295900"/>
              <a:gd name="connsiteX5" fmla="*/ 12191999 w 12191999"/>
              <a:gd name="connsiteY5" fmla="*/ 0 h 5295900"/>
              <a:gd name="connsiteX6" fmla="*/ 12191999 w 12191999"/>
              <a:gd name="connsiteY6" fmla="*/ 5295900 h 5295900"/>
              <a:gd name="connsiteX7" fmla="*/ 0 w 12191999"/>
              <a:gd name="connsiteY7" fmla="*/ 5295900 h 529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5295900">
                <a:moveTo>
                  <a:pt x="0" y="0"/>
                </a:moveTo>
                <a:lnTo>
                  <a:pt x="514985" y="0"/>
                </a:lnTo>
                <a:lnTo>
                  <a:pt x="514985" y="3457576"/>
                </a:lnTo>
                <a:lnTo>
                  <a:pt x="6530975" y="3457576"/>
                </a:lnTo>
                <a:lnTo>
                  <a:pt x="6530975" y="0"/>
                </a:lnTo>
                <a:lnTo>
                  <a:pt x="12191999" y="0"/>
                </a:lnTo>
                <a:lnTo>
                  <a:pt x="12191999" y="5295900"/>
                </a:lnTo>
                <a:lnTo>
                  <a:pt x="0" y="52959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958E2-130A-401C-B53D-DCC769627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78FE4-D7D1-40CE-9190-C68702FE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C4996-95A4-4EC0-BF6E-7C2FACB7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332CD16-89CC-43FA-B7BF-06786B4648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6354" y="1547271"/>
            <a:ext cx="5172932" cy="25812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7734DB-D9FF-4945-91EF-DB146D8348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2250" y="762308"/>
            <a:ext cx="5783657" cy="66596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96990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FB6A2A-F24A-4E64-A207-404C8CC7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10600" y="2132410"/>
            <a:ext cx="3581400" cy="23169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9E19EA-E986-4004-8C5B-712009E78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12B16-8A8E-4099-ACE3-946220C6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8AF2A-C932-41B3-957E-9888020C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D0C286-3FF6-4839-AE38-6F404BF0560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66725"/>
            <a:ext cx="7834312" cy="5924550"/>
          </a:xfrm>
          <a:custGeom>
            <a:avLst/>
            <a:gdLst>
              <a:gd name="connsiteX0" fmla="*/ 7834312 w 7834312"/>
              <a:gd name="connsiteY0" fmla="*/ 0 h 5924550"/>
              <a:gd name="connsiteX1" fmla="*/ 0 w 7834312"/>
              <a:gd name="connsiteY1" fmla="*/ 0 h 5924550"/>
              <a:gd name="connsiteX2" fmla="*/ 0 w 7834312"/>
              <a:gd name="connsiteY2" fmla="*/ 1665685 h 5924550"/>
              <a:gd name="connsiteX3" fmla="*/ 1033462 w 7834312"/>
              <a:gd name="connsiteY3" fmla="*/ 1665685 h 5924550"/>
              <a:gd name="connsiteX4" fmla="*/ 1033462 w 7834312"/>
              <a:gd name="connsiteY4" fmla="*/ 3982640 h 5924550"/>
              <a:gd name="connsiteX5" fmla="*/ 0 w 7834312"/>
              <a:gd name="connsiteY5" fmla="*/ 3982640 h 5924550"/>
              <a:gd name="connsiteX6" fmla="*/ 0 w 7834312"/>
              <a:gd name="connsiteY6" fmla="*/ 5924550 h 5924550"/>
              <a:gd name="connsiteX7" fmla="*/ 7834312 w 7834312"/>
              <a:gd name="connsiteY7" fmla="*/ 5924550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34312" h="5924550">
                <a:moveTo>
                  <a:pt x="7834312" y="0"/>
                </a:moveTo>
                <a:lnTo>
                  <a:pt x="0" y="0"/>
                </a:lnTo>
                <a:lnTo>
                  <a:pt x="0" y="1665685"/>
                </a:lnTo>
                <a:lnTo>
                  <a:pt x="1033462" y="1665685"/>
                </a:lnTo>
                <a:lnTo>
                  <a:pt x="1033462" y="3982640"/>
                </a:lnTo>
                <a:lnTo>
                  <a:pt x="0" y="3982640"/>
                </a:lnTo>
                <a:lnTo>
                  <a:pt x="0" y="5924550"/>
                </a:lnTo>
                <a:lnTo>
                  <a:pt x="7834312" y="5924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038514-112A-4AE2-BA52-286C38492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0675" y="2579352"/>
            <a:ext cx="2381250" cy="142306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27393D-ACFC-4AC9-93A3-FE24F0D12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129259" y="3009387"/>
            <a:ext cx="4138612" cy="56299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1634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760CB-267C-4B96-8D93-EA775230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F8915-ABFD-4CAE-AC61-1E1B2B1C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7218A-692D-4EB0-817E-60AFD432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5A4AB60-E1AB-4239-BFC7-C10A235B1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0899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3300DCB-9114-4ADF-8664-EFDD2C7A6E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2321396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B69E913-93AE-4878-BA45-C2A83F5AC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4683183"/>
            <a:ext cx="3281555" cy="1067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F306DC8-5642-4A13-B67A-9BF5A74DB8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303679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C0CA179-9852-4BA8-8E7D-8C5F43775E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5159" y="2715236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51735A5-9931-4467-9BBD-D622219F3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65159" y="2335733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5467CBB-A84A-4371-9C2F-3BD718122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65159" y="4697520"/>
            <a:ext cx="3281555" cy="106764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96B9F0-428C-454F-A050-D0D8E87142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5159" y="4318016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BEB11F1-0872-4500-8CBB-63D9F6BBA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89832" y="2715236"/>
            <a:ext cx="3281555" cy="14726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D1E8BAA-941F-4D25-92A6-7E9A2C3664C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9832" y="2335733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B2D7D-08A6-4C69-B43C-2288E5BBDA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574" y="658420"/>
            <a:ext cx="6408851" cy="66596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6917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CFDE121-67A1-407B-A6E2-D5B255A4F712}"/>
              </a:ext>
            </a:extLst>
          </p:cNvPr>
          <p:cNvSpPr/>
          <p:nvPr userDrawn="1"/>
        </p:nvSpPr>
        <p:spPr>
          <a:xfrm>
            <a:off x="1282168" y="0"/>
            <a:ext cx="1855263" cy="44599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C2B05-C32D-4F66-8BDA-0F4824844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575672" y="4121035"/>
            <a:ext cx="3337712" cy="63919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AE0851-B0C9-475B-8AD9-7C6A141FDDE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14645" y="758825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2254E01-FD47-43F3-A74C-720A0EA4C2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4645" y="1388209"/>
            <a:ext cx="3281555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B911B77-02F4-42D2-8639-A3F7EAFB71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4645" y="1767713"/>
            <a:ext cx="3281555" cy="11257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0FBF118A-5599-4A55-9939-8075D74851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14645" y="3251858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66BB17E-99F0-43A3-99AA-F928695311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4645" y="3866925"/>
            <a:ext cx="3281555" cy="428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34F74CA-3E2F-4F3A-BE25-F8D95721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4645" y="4248925"/>
            <a:ext cx="3281555" cy="14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B5A383D6-9A09-46E4-8DD5-684C3B04E15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77157" y="773142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6D712C8-D0F1-407A-AAC4-D86C1FDDCD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72244" y="1388209"/>
            <a:ext cx="3281556" cy="42639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1C731A4-58E7-4726-BFC7-23260BCD62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2244" y="1767713"/>
            <a:ext cx="3281556" cy="11257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533CF28F-2EF0-4DE6-AD35-043AAA87EEC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72244" y="3237794"/>
            <a:ext cx="599148" cy="600075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98ABB59-CA95-470C-A29D-627B16E69E8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244" y="3866925"/>
            <a:ext cx="3281556" cy="42889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571488-55CE-40DF-84B6-A5166E2BEF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2244" y="4248925"/>
            <a:ext cx="3281556" cy="14292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15CF3-8EFD-40BC-B749-25F401BC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DB08D-5054-4577-AA1B-BA9D87CF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F9931-2A77-46BF-822E-D503CEAF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1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93F3E0E-712E-4821-A89E-6727BD3825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6725"/>
            <a:ext cx="4858139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311D2-47FE-44C1-9B1C-179CAA338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FF648-B296-4801-91A9-A6868BFA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64D7C8-0561-4530-BCD5-AB0BB197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50F7E33-83E1-4951-9CEC-14866D6A3C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98135" y="2759613"/>
            <a:ext cx="2824355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F01B4AA-8A2C-488B-A306-BC09BA1C66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8135" y="2176946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79840D9-3F3D-4DFB-9592-867BB8CA12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45966" y="2759613"/>
            <a:ext cx="2595758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2DFBC7C-0887-40D8-93DA-CBE9F58B1C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5966" y="2176946"/>
            <a:ext cx="2595758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3C60B52-4450-4317-A5DF-A3E617C12A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8135" y="4712146"/>
            <a:ext cx="2824355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5F1DE6B-CBDA-40EB-A055-4FDC09ACC6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8135" y="4129479"/>
            <a:ext cx="2824355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9593E99-8D88-45AD-83AF-7F7F9AB693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45966" y="4712146"/>
            <a:ext cx="2595758" cy="111756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95823CC-CA7F-4F5B-B442-48A39696933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45966" y="4129479"/>
            <a:ext cx="2595758" cy="58153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87501-8949-4796-90C5-50D20B54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411" y="941112"/>
            <a:ext cx="6074545" cy="639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6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70A3F71-78A0-4742-B701-4A1489F5A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69108"/>
            <a:ext cx="4243755" cy="20771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B7E97A-4B46-429D-80E3-5A2E689EFAF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00375" y="466724"/>
            <a:ext cx="9191625" cy="6391275"/>
          </a:xfrm>
          <a:custGeom>
            <a:avLst/>
            <a:gdLst>
              <a:gd name="connsiteX0" fmla="*/ 0 w 9191625"/>
              <a:gd name="connsiteY0" fmla="*/ 0 h 6391275"/>
              <a:gd name="connsiteX1" fmla="*/ 9191625 w 9191625"/>
              <a:gd name="connsiteY1" fmla="*/ 0 h 6391275"/>
              <a:gd name="connsiteX2" fmla="*/ 9191625 w 9191625"/>
              <a:gd name="connsiteY2" fmla="*/ 6391275 h 6391275"/>
              <a:gd name="connsiteX3" fmla="*/ 0 w 9191625"/>
              <a:gd name="connsiteY3" fmla="*/ 6391275 h 6391275"/>
              <a:gd name="connsiteX4" fmla="*/ 0 w 9191625"/>
              <a:gd name="connsiteY4" fmla="*/ 4779506 h 6391275"/>
              <a:gd name="connsiteX5" fmla="*/ 1243380 w 9191625"/>
              <a:gd name="connsiteY5" fmla="*/ 4779506 h 6391275"/>
              <a:gd name="connsiteX6" fmla="*/ 1243380 w 9191625"/>
              <a:gd name="connsiteY6" fmla="*/ 2702384 h 6391275"/>
              <a:gd name="connsiteX7" fmla="*/ 0 w 9191625"/>
              <a:gd name="connsiteY7" fmla="*/ 2702384 h 639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1625" h="6391275">
                <a:moveTo>
                  <a:pt x="0" y="0"/>
                </a:moveTo>
                <a:lnTo>
                  <a:pt x="9191625" y="0"/>
                </a:lnTo>
                <a:lnTo>
                  <a:pt x="9191625" y="6391275"/>
                </a:lnTo>
                <a:lnTo>
                  <a:pt x="0" y="6391275"/>
                </a:lnTo>
                <a:lnTo>
                  <a:pt x="0" y="4779506"/>
                </a:lnTo>
                <a:lnTo>
                  <a:pt x="1243380" y="4779506"/>
                </a:lnTo>
                <a:lnTo>
                  <a:pt x="1243380" y="2702384"/>
                </a:lnTo>
                <a:lnTo>
                  <a:pt x="0" y="270238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9D5F7-4F29-467D-8261-4E075BB20C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C6787-293A-4CC2-A2D2-E2881CC6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1C36F-4448-4279-8552-28C42ECE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CB8AC8A-361C-4A01-AEB1-112BEAC48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133" y="3384898"/>
            <a:ext cx="3519487" cy="15883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47092-EAA4-4108-A528-108AD1F96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518" y="2211168"/>
            <a:ext cx="5829300" cy="6620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6700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FABFC7-4108-49F4-A75A-5AB472AA2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847139"/>
            <a:ext cx="12192000" cy="11637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62CB3A-11BC-4C5C-B53D-B965CFA2B6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6725" y="466725"/>
            <a:ext cx="11258550" cy="5924550"/>
          </a:xfrm>
          <a:custGeom>
            <a:avLst/>
            <a:gdLst>
              <a:gd name="connsiteX0" fmla="*/ 0 w 11258550"/>
              <a:gd name="connsiteY0" fmla="*/ 3544135 h 5924550"/>
              <a:gd name="connsiteX1" fmla="*/ 11258550 w 11258550"/>
              <a:gd name="connsiteY1" fmla="*/ 3544135 h 5924550"/>
              <a:gd name="connsiteX2" fmla="*/ 11258550 w 11258550"/>
              <a:gd name="connsiteY2" fmla="*/ 5924550 h 5924550"/>
              <a:gd name="connsiteX3" fmla="*/ 0 w 11258550"/>
              <a:gd name="connsiteY3" fmla="*/ 5924550 h 5924550"/>
              <a:gd name="connsiteX4" fmla="*/ 0 w 11258550"/>
              <a:gd name="connsiteY4" fmla="*/ 0 h 5924550"/>
              <a:gd name="connsiteX5" fmla="*/ 11258550 w 11258550"/>
              <a:gd name="connsiteY5" fmla="*/ 0 h 5924550"/>
              <a:gd name="connsiteX6" fmla="*/ 11258550 w 11258550"/>
              <a:gd name="connsiteY6" fmla="*/ 2380414 h 5924550"/>
              <a:gd name="connsiteX7" fmla="*/ 0 w 11258550"/>
              <a:gd name="connsiteY7" fmla="*/ 2380414 h 592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8550" h="5924550">
                <a:moveTo>
                  <a:pt x="0" y="3544135"/>
                </a:moveTo>
                <a:lnTo>
                  <a:pt x="11258550" y="3544135"/>
                </a:lnTo>
                <a:lnTo>
                  <a:pt x="11258550" y="5924550"/>
                </a:lnTo>
                <a:lnTo>
                  <a:pt x="0" y="5924550"/>
                </a:lnTo>
                <a:close/>
                <a:moveTo>
                  <a:pt x="0" y="0"/>
                </a:moveTo>
                <a:lnTo>
                  <a:pt x="11258550" y="0"/>
                </a:lnTo>
                <a:lnTo>
                  <a:pt x="11258550" y="2380414"/>
                </a:lnTo>
                <a:lnTo>
                  <a:pt x="0" y="238041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EBBDF-3A3F-40FD-9752-1D92BFAD1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9738" y="3001020"/>
            <a:ext cx="8412524" cy="938559"/>
          </a:xfrm>
          <a:prstGeom prst="rect">
            <a:avLst/>
          </a:prstGeom>
        </p:spPr>
        <p:txBody>
          <a:bodyPr/>
          <a:lstStyle>
            <a:lvl1pPr algn="ctr">
              <a:defRPr sz="5000" spc="100" baseline="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6232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57E51-8279-450D-ABC2-889F91A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52AC3-8AAB-49A9-8BB4-9A82193F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2EBEF-1685-466C-9FC9-D1A2D4A6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60F31D-8187-4BBF-807F-BCD7628363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" y="466725"/>
            <a:ext cx="6096000" cy="5924550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61D3AC4-50E4-442B-88DA-99E01D461F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4200" y="2183098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A1C8C7-E942-4381-8DFB-35C0D375D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1632228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19FB69F-436E-4680-805E-129656D1FC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4200" y="3732794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EEFB823-5D40-4C5F-8E5C-8DA545963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34200" y="3181924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7A70DDF-2854-466D-AE9A-7AA7BF3298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4200" y="5307885"/>
            <a:ext cx="4419600" cy="6420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6C41E82-34D6-471D-81E8-FCA62C7F22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4200" y="4757015"/>
            <a:ext cx="4419600" cy="55087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cap="all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E1AE8-90BE-4DE3-93E9-B997D48FE6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3162" y="668924"/>
            <a:ext cx="6041908" cy="642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74056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FB566-AB0F-4A84-A379-5B7A132A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753"/>
            <a:ext cx="27432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8/03/20XX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B01EE-E344-461A-85A0-3AA7F83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753"/>
            <a:ext cx="4114800" cy="2057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9A25E-2DC1-49B1-A962-EFCDB81F9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BF860B6F-2FE3-4DE6-9496-980E987E74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48D9ED-15C8-4EA0-B95F-CFD1BAF0A5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1809750" y="475743"/>
            <a:ext cx="6475268" cy="5915532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EF9385-3B06-4216-9420-A91190C6B7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91419" y="1125633"/>
            <a:ext cx="2937452" cy="11926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01ADD07-F155-4B1F-B204-2284F6999B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91419" y="746129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9012F5-57FB-4F6F-8FF8-DBA65EC1EF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91419" y="4716842"/>
            <a:ext cx="2937452" cy="11066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F8E7E45-85D4-40EE-836F-76055F0F8E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1419" y="4337338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315DB3C-D2E4-4310-8A18-71457CBD7A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91419" y="2964253"/>
            <a:ext cx="2937452" cy="11066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BA9F3-328C-4BAE-A2E1-0FBFE3A476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1419" y="2584749"/>
            <a:ext cx="2937452" cy="42639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cap="all" spc="10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7365-7137-471F-BFE9-2F6C36293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914546" y="3092260"/>
            <a:ext cx="5719734" cy="6824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7392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E89F0-5C7D-4785-9E27-B2AC9192E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7CE99-0833-4AF7-954F-3E4BD5F9C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15753"/>
            <a:ext cx="2743200" cy="205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00" baseline="0">
                <a:solidFill>
                  <a:schemeClr val="bg1">
                    <a:lumMod val="50000"/>
                  </a:schemeClr>
                </a:solidFill>
                <a:latin typeface="Seaford" panose="020B0502030303020204" pitchFamily="34" charset="0"/>
              </a:defRPr>
            </a:lvl1pPr>
          </a:lstStyle>
          <a:p>
            <a:fld id="{BF860B6F-2FE3-4DE6-9496-980E987E74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223045-A908-D022-4E29-E3871E490C9C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006230" y="0"/>
            <a:ext cx="3111558" cy="5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 cap="all" spc="200" baseline="0">
          <a:ln w="19050">
            <a:solidFill>
              <a:schemeClr val="accent1"/>
            </a:solidFill>
          </a:ln>
          <a:noFill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41FFEB7-5147-4211-9DEE-48A580FDD9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466725" y="537600"/>
            <a:ext cx="11258550" cy="5782800"/>
          </a:xfr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49020275-58F0-4491-8E8A-0A2AD5ED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940" y="5489855"/>
            <a:ext cx="4270248" cy="640080"/>
          </a:xfrm>
        </p:spPr>
        <p:txBody>
          <a:bodyPr>
            <a:noAutofit/>
          </a:bodyPr>
          <a:lstStyle/>
          <a:p>
            <a:r>
              <a:rPr lang="en-US" sz="3200" dirty="0"/>
              <a:t>Three pillars initiative</a:t>
            </a:r>
            <a:br>
              <a:rPr lang="en-US" sz="3200" dirty="0"/>
            </a:br>
            <a:r>
              <a:rPr lang="en-US" sz="1050" b="0" i="0" dirty="0">
                <a:solidFill>
                  <a:srgbClr val="333E48"/>
                </a:solidFill>
                <a:effectLst/>
                <a:latin typeface="National2"/>
              </a:rPr>
              <a:t>Youth Philanthropy Program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9068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68">
            <a:extLst>
              <a:ext uri="{FF2B5EF4-FFF2-40B4-BE49-F238E27FC236}">
                <a16:creationId xmlns:a16="http://schemas.microsoft.com/office/drawing/2014/main" id="{A74CEF14-9F3D-49A7-B904-B4E3A7113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272" y="671808"/>
            <a:ext cx="3661528" cy="639192"/>
          </a:xfrm>
        </p:spPr>
        <p:txBody>
          <a:bodyPr/>
          <a:lstStyle/>
          <a:p>
            <a:r>
              <a:rPr lang="en-US" dirty="0"/>
              <a:t>About us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8FE74D7-D9BF-46B2-AB6D-79E819EB9A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4625" y="2624137"/>
            <a:ext cx="5172075" cy="2033588"/>
          </a:xfrm>
        </p:spPr>
        <p:txBody>
          <a:bodyPr/>
          <a:lstStyle/>
          <a:p>
            <a:r>
              <a:rPr lang="en-US" dirty="0"/>
              <a:t>Three Pillars Initiative is a 501(c)(3) philanthropy service organization whose mission is to create youth philanthropy education programs for communities committed to preparing the next generation of charitable sector leaders.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B5EF5-D35E-4241-92D4-3A816497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619A73-3B94-3AF0-D37D-F0E5B867E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447800"/>
            <a:ext cx="59531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5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288E94B-1B9A-42EA-8432-6AE5903C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45" y="671808"/>
            <a:ext cx="6972300" cy="639192"/>
          </a:xfrm>
        </p:spPr>
        <p:txBody>
          <a:bodyPr/>
          <a:lstStyle/>
          <a:p>
            <a:r>
              <a:rPr lang="en-US" dirty="0"/>
              <a:t>Three Pillars History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C98BF1-21A5-417A-B192-6B11AA3C9A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153" y="2408045"/>
            <a:ext cx="6806791" cy="3843465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Raleway" pitchFamily="2" charset="0"/>
              </a:rPr>
              <a:t>Starting from scratch in 2010, the total asset value of the Future Philanthropists Program Fund as of </a:t>
            </a:r>
            <a:r>
              <a:rPr lang="en-US" b="0" i="0">
                <a:solidFill>
                  <a:srgbClr val="222222"/>
                </a:solidFill>
                <a:effectLst/>
                <a:latin typeface="Raleway" pitchFamily="2" charset="0"/>
              </a:rPr>
              <a:t>last year was </a:t>
            </a:r>
            <a:r>
              <a:rPr lang="en-US" b="1" i="0" dirty="0">
                <a:solidFill>
                  <a:srgbClr val="222222"/>
                </a:solidFill>
                <a:effectLst/>
                <a:latin typeface="Raleway" pitchFamily="2" charset="0"/>
              </a:rPr>
              <a:t>$1,379,558.</a:t>
            </a:r>
            <a:r>
              <a:rPr lang="en-US" b="0" i="0" dirty="0">
                <a:solidFill>
                  <a:srgbClr val="222222"/>
                </a:solidFill>
                <a:effectLst/>
                <a:latin typeface="Raleway" pitchFamily="2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Raleway" pitchFamily="2" charset="0"/>
              </a:rPr>
              <a:t>A total of </a:t>
            </a:r>
            <a:r>
              <a:rPr lang="en-US" b="1" i="0" dirty="0">
                <a:solidFill>
                  <a:srgbClr val="222222"/>
                </a:solidFill>
                <a:effectLst/>
                <a:latin typeface="Raleway" pitchFamily="2" charset="0"/>
              </a:rPr>
              <a:t>$295,000</a:t>
            </a:r>
            <a:r>
              <a:rPr lang="en-US" b="0" i="0" dirty="0">
                <a:solidFill>
                  <a:srgbClr val="222222"/>
                </a:solidFill>
                <a:effectLst/>
                <a:latin typeface="Raleway" pitchFamily="2" charset="0"/>
              </a:rPr>
              <a:t> in a new grant money to local nonprofits has been distributed by the teens since the program began.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Raleway" pitchFamily="2" charset="0"/>
              </a:rPr>
              <a:t>More than </a:t>
            </a:r>
            <a:r>
              <a:rPr lang="en-US" b="1" i="0" dirty="0">
                <a:solidFill>
                  <a:srgbClr val="222222"/>
                </a:solidFill>
                <a:effectLst/>
                <a:latin typeface="Raleway" pitchFamily="2" charset="0"/>
              </a:rPr>
              <a:t>2,000</a:t>
            </a:r>
            <a:r>
              <a:rPr lang="en-US" b="0" i="0" dirty="0">
                <a:solidFill>
                  <a:srgbClr val="222222"/>
                </a:solidFill>
                <a:effectLst/>
                <a:latin typeface="Raleway" pitchFamily="2" charset="0"/>
              </a:rPr>
              <a:t> hours </a:t>
            </a:r>
            <a:r>
              <a:rPr lang="en-US" dirty="0">
                <a:solidFill>
                  <a:srgbClr val="222222"/>
                </a:solidFill>
                <a:latin typeface="Raleway" pitchFamily="2" charset="0"/>
              </a:rPr>
              <a:t>of</a:t>
            </a:r>
            <a:r>
              <a:rPr lang="en-US" b="0" i="0" dirty="0">
                <a:solidFill>
                  <a:srgbClr val="222222"/>
                </a:solidFill>
                <a:effectLst/>
                <a:latin typeface="Raleway" pitchFamily="2" charset="0"/>
              </a:rPr>
              <a:t> community service volunteer projects has been delivered by the students in the program.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222222"/>
                </a:solidFill>
                <a:effectLst/>
                <a:latin typeface="Raleway" pitchFamily="2" charset="0"/>
              </a:rPr>
              <a:t>270</a:t>
            </a:r>
            <a:r>
              <a:rPr lang="en-US" b="0" i="0" dirty="0">
                <a:solidFill>
                  <a:srgbClr val="222222"/>
                </a:solidFill>
                <a:effectLst/>
                <a:latin typeface="Raleway" pitchFamily="2" charset="0"/>
              </a:rPr>
              <a:t> teens have been accepted into the program with a 97% completion rate.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aleway" pitchFamily="2" charset="0"/>
              </a:rPr>
              <a:t>Of the </a:t>
            </a:r>
            <a:r>
              <a:rPr lang="en-US" b="1" dirty="0">
                <a:solidFill>
                  <a:srgbClr val="222222"/>
                </a:solidFill>
                <a:latin typeface="Raleway" pitchFamily="2" charset="0"/>
              </a:rPr>
              <a:t>16</a:t>
            </a:r>
            <a:r>
              <a:rPr lang="en-US" dirty="0">
                <a:solidFill>
                  <a:srgbClr val="222222"/>
                </a:solidFill>
                <a:latin typeface="Raleway" pitchFamily="2" charset="0"/>
              </a:rPr>
              <a:t> members of the board of directors of Three Pillars Initiative, </a:t>
            </a:r>
            <a:r>
              <a:rPr lang="en-US" b="1" dirty="0">
                <a:solidFill>
                  <a:srgbClr val="222222"/>
                </a:solidFill>
                <a:latin typeface="Raleway" pitchFamily="2" charset="0"/>
              </a:rPr>
              <a:t>9</a:t>
            </a:r>
            <a:r>
              <a:rPr lang="en-US" dirty="0">
                <a:solidFill>
                  <a:srgbClr val="222222"/>
                </a:solidFill>
                <a:latin typeface="Raleway" pitchFamily="2" charset="0"/>
              </a:rPr>
              <a:t> are FPP alumni. </a:t>
            </a:r>
            <a:endParaRPr lang="en-US" b="0" i="0" dirty="0">
              <a:solidFill>
                <a:srgbClr val="222222"/>
              </a:solidFill>
              <a:effectLst/>
              <a:latin typeface="Raleway" pitchFamily="2" charset="0"/>
            </a:endParaRPr>
          </a:p>
        </p:txBody>
      </p:sp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3CFA0244-69A5-45A7-BFC3-BCB86FD02A3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/>
        </p:blipFill>
        <p:spPr>
          <a:xfrm>
            <a:off x="7333860" y="2181342"/>
            <a:ext cx="4858139" cy="2495316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FA8D6-0E6F-440E-A2B8-749195820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5DABA7-36A1-FAA0-F31B-04E6E5B9686D}"/>
              </a:ext>
            </a:extLst>
          </p:cNvPr>
          <p:cNvSpPr txBox="1"/>
          <p:nvPr/>
        </p:nvSpPr>
        <p:spPr>
          <a:xfrm>
            <a:off x="384463" y="1392382"/>
            <a:ext cx="67644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i="0" dirty="0">
                <a:solidFill>
                  <a:srgbClr val="222222"/>
                </a:solidFill>
                <a:effectLst/>
                <a:latin typeface="Raleway" pitchFamily="2" charset="0"/>
              </a:rPr>
              <a:t>The original Three Pillars model design was sponsored by the Oak Park-River Forest Community Foundation </a:t>
            </a:r>
            <a:r>
              <a:rPr lang="en-US" sz="1500" dirty="0">
                <a:solidFill>
                  <a:srgbClr val="222222"/>
                </a:solidFill>
                <a:latin typeface="Raleway" pitchFamily="2" charset="0"/>
              </a:rPr>
              <a:t>in </a:t>
            </a:r>
            <a:r>
              <a:rPr lang="en-US" sz="1500" b="0" i="0" dirty="0">
                <a:solidFill>
                  <a:srgbClr val="222222"/>
                </a:solidFill>
                <a:effectLst/>
                <a:latin typeface="Raleway" pitchFamily="2" charset="0"/>
              </a:rPr>
              <a:t>2010. Today, the impact of the Future Philanthropists Program demonstrates not only its high return on financial investment but also its high return on social investment: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1888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ACF9A43-5E16-41F1-82E2-77469D7E3D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466725" y="537600"/>
            <a:ext cx="11258550" cy="57828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70115D3-F5ED-4220-BDFD-9D87A29F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</p:spTree>
    <p:extLst>
      <p:ext uri="{BB962C8B-B14F-4D97-AF65-F5344CB8AC3E}">
        <p14:creationId xmlns:p14="http://schemas.microsoft.com/office/powerpoint/2010/main" val="333780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>
            <a:extLst>
              <a:ext uri="{FF2B5EF4-FFF2-40B4-BE49-F238E27FC236}">
                <a16:creationId xmlns:a16="http://schemas.microsoft.com/office/drawing/2014/main" id="{27400555-FDF0-4051-BE1D-9F175795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136" y="658420"/>
            <a:ext cx="9635837" cy="665965"/>
          </a:xfrm>
        </p:spPr>
        <p:txBody>
          <a:bodyPr/>
          <a:lstStyle/>
          <a:p>
            <a:r>
              <a:rPr lang="en-US" dirty="0"/>
              <a:t>Three pillars is the beginning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C6ECA-F6C9-4E40-9615-903B54C7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220C8A9-CC6D-A52E-ABF2-0E5C71A04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66912"/>
            <a:ext cx="11430000" cy="29241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F4151E-F60A-1045-A501-457B124CE96D}"/>
              </a:ext>
            </a:extLst>
          </p:cNvPr>
          <p:cNvSpPr txBox="1"/>
          <p:nvPr/>
        </p:nvSpPr>
        <p:spPr>
          <a:xfrm>
            <a:off x="1167245" y="5267274"/>
            <a:ext cx="9455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Youth Philanthropy Program is designed to prepare students to be lifelong community philanthropy leaders.</a:t>
            </a:r>
          </a:p>
        </p:txBody>
      </p:sp>
    </p:spTree>
    <p:extLst>
      <p:ext uri="{BB962C8B-B14F-4D97-AF65-F5344CB8AC3E}">
        <p14:creationId xmlns:p14="http://schemas.microsoft.com/office/powerpoint/2010/main" val="99161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DDD3FB-981D-46B3-9DF6-1D5D6429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52" y="772291"/>
            <a:ext cx="11672695" cy="642075"/>
          </a:xfrm>
        </p:spPr>
        <p:txBody>
          <a:bodyPr/>
          <a:lstStyle/>
          <a:p>
            <a:pPr algn="ctr"/>
            <a:r>
              <a:rPr lang="en-US" sz="1800" dirty="0"/>
              <a:t>How does the Youth Philanthropy Program model work?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21A7BC-BAD6-4CBA-9AD5-2AD73F8A42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4114" y="1414366"/>
            <a:ext cx="9274629" cy="4938775"/>
          </a:xfrm>
        </p:spPr>
        <p:txBody>
          <a:bodyPr/>
          <a:lstStyle/>
          <a:p>
            <a:r>
              <a:rPr lang="en-US" sz="1800" dirty="0"/>
              <a:t>1. High school juniors apply and compete for participation in the 2-year program.</a:t>
            </a:r>
          </a:p>
          <a:p>
            <a:endParaRPr lang="en-US" sz="1800" dirty="0"/>
          </a:p>
          <a:p>
            <a:r>
              <a:rPr lang="en-US" sz="1800" dirty="0"/>
              <a:t>2. Adult community volunteer mentors deliver the program curriculum.</a:t>
            </a:r>
          </a:p>
          <a:p>
            <a:endParaRPr lang="en-US" sz="1800" dirty="0"/>
          </a:p>
          <a:p>
            <a:r>
              <a:rPr lang="en-US" sz="1800" dirty="0"/>
              <a:t>3. Fund raising activities utilize proven methods of gift solicitation.</a:t>
            </a:r>
          </a:p>
          <a:p>
            <a:endParaRPr lang="en-US" sz="1800" dirty="0"/>
          </a:p>
          <a:p>
            <a:r>
              <a:rPr lang="en-US" sz="1800" dirty="0"/>
              <a:t>4. Charitable giving activities include an RFP-designed grant making process.</a:t>
            </a:r>
          </a:p>
          <a:p>
            <a:endParaRPr lang="en-US" sz="1800" dirty="0"/>
          </a:p>
          <a:p>
            <a:r>
              <a:rPr lang="en-US" sz="1800" dirty="0"/>
              <a:t>5. Service projects are designed to address unmet and/or urgent needs.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83D237B-5C8E-4573-85F9-91EC63F3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53715E-BCE4-6C7B-C029-7CFFFBC7C2F3}"/>
              </a:ext>
            </a:extLst>
          </p:cNvPr>
          <p:cNvSpPr txBox="1"/>
          <p:nvPr/>
        </p:nvSpPr>
        <p:spPr>
          <a:xfrm>
            <a:off x="1288111" y="4962755"/>
            <a:ext cx="892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Three Pillars is a community-based program bringing together teens from a variety of backgrounds and income levels.   </a:t>
            </a:r>
          </a:p>
        </p:txBody>
      </p:sp>
    </p:spTree>
    <p:extLst>
      <p:ext uri="{BB962C8B-B14F-4D97-AF65-F5344CB8AC3E}">
        <p14:creationId xmlns:p14="http://schemas.microsoft.com/office/powerpoint/2010/main" val="161931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C1422C90-427C-4AD4-97AD-6B9853B2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up cots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B1FCAEC-7B83-4519-9EF3-BA0E904C31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 flipH="1">
            <a:off x="1809750" y="1739147"/>
            <a:ext cx="6475268" cy="3388723"/>
          </a:xfr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B521B55-CA93-422E-A413-4F38F20BA1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1419" y="746129"/>
            <a:ext cx="2937452" cy="426393"/>
          </a:xfrm>
        </p:spPr>
        <p:txBody>
          <a:bodyPr anchor="t"/>
          <a:lstStyle/>
          <a:p>
            <a:r>
              <a:rPr lang="en-US" dirty="0"/>
              <a:t>$8,000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8221D68-CEED-411C-AC3A-7A72C437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1419" y="1125633"/>
            <a:ext cx="2937452" cy="1192694"/>
          </a:xfrm>
        </p:spPr>
        <p:txBody>
          <a:bodyPr>
            <a:normAutofit/>
          </a:bodyPr>
          <a:lstStyle/>
          <a:p>
            <a:r>
              <a:rPr lang="en-ZA" dirty="0"/>
              <a:t>Program Coordinator</a:t>
            </a:r>
            <a:r>
              <a:rPr lang="en-US" dirty="0"/>
              <a:t>​</a:t>
            </a:r>
          </a:p>
          <a:p>
            <a:r>
              <a:rPr lang="en-US" dirty="0"/>
              <a:t>Food &amp; Beverage</a:t>
            </a:r>
          </a:p>
          <a:p>
            <a:r>
              <a:rPr lang="en-US" dirty="0"/>
              <a:t>Program Materials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21A5EF9-E3DB-4CA4-93F3-39B1B8D5E2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91419" y="2584749"/>
            <a:ext cx="2937452" cy="426393"/>
          </a:xfrm>
        </p:spPr>
        <p:txBody>
          <a:bodyPr anchor="t"/>
          <a:lstStyle/>
          <a:p>
            <a:r>
              <a:rPr lang="en-US" dirty="0"/>
              <a:t>$20,000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076F9C5-3B11-41F8-AE36-0DAED23227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91419" y="2964253"/>
            <a:ext cx="2937452" cy="680270"/>
          </a:xfrm>
        </p:spPr>
        <p:txBody>
          <a:bodyPr>
            <a:normAutofit/>
          </a:bodyPr>
          <a:lstStyle/>
          <a:p>
            <a:r>
              <a:rPr lang="en-US" dirty="0"/>
              <a:t>Grants Distribution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3F19829-ECF0-478F-BED1-112739B393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1419" y="3707086"/>
            <a:ext cx="2937452" cy="426393"/>
          </a:xfrm>
        </p:spPr>
        <p:txBody>
          <a:bodyPr anchor="t"/>
          <a:lstStyle/>
          <a:p>
            <a:r>
              <a:rPr lang="en-US" dirty="0"/>
              <a:t>$10,000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0EBA51D-BA19-453B-856F-01148078D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83382" y="4154627"/>
            <a:ext cx="2937452" cy="426393"/>
          </a:xfrm>
        </p:spPr>
        <p:txBody>
          <a:bodyPr>
            <a:normAutofit/>
          </a:bodyPr>
          <a:lstStyle/>
          <a:p>
            <a:r>
              <a:rPr lang="en-ZA" dirty="0"/>
              <a:t>TPI Licensing Fee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A8E79-2231-42DD-834F-F399CC7D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0A9302-0AB6-3E4C-6D8C-9F97C4EEAE55}"/>
              </a:ext>
            </a:extLst>
          </p:cNvPr>
          <p:cNvSpPr txBox="1"/>
          <p:nvPr/>
        </p:nvSpPr>
        <p:spPr>
          <a:xfrm>
            <a:off x="1751361" y="601314"/>
            <a:ext cx="6475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Example Startup</a:t>
            </a:r>
          </a:p>
          <a:p>
            <a:pPr algn="ctr"/>
            <a:r>
              <a:rPr lang="en-US" sz="2000" dirty="0"/>
              <a:t> Start up budget is $70,000 over two years. After three years, the program is self-funding.</a:t>
            </a:r>
          </a:p>
          <a:p>
            <a:pPr algn="ctr"/>
            <a:r>
              <a:rPr lang="en-US" sz="2000" dirty="0"/>
              <a:t> 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8B84E4D3-63C2-F48A-68A5-B434BC30AC1A}"/>
              </a:ext>
            </a:extLst>
          </p:cNvPr>
          <p:cNvSpPr txBox="1">
            <a:spLocks/>
          </p:cNvSpPr>
          <p:nvPr/>
        </p:nvSpPr>
        <p:spPr>
          <a:xfrm>
            <a:off x="8808197" y="4943555"/>
            <a:ext cx="2937452" cy="4263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spc="100" baseline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= $38,000 </a:t>
            </a:r>
          </a:p>
        </p:txBody>
      </p:sp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63921180-9797-A9F2-453E-9D8B05534468}"/>
              </a:ext>
            </a:extLst>
          </p:cNvPr>
          <p:cNvSpPr txBox="1">
            <a:spLocks/>
          </p:cNvSpPr>
          <p:nvPr/>
        </p:nvSpPr>
        <p:spPr>
          <a:xfrm>
            <a:off x="8808197" y="5423173"/>
            <a:ext cx="2937452" cy="426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b="1" dirty="0"/>
              <a:t>Total First Year Budget</a:t>
            </a:r>
          </a:p>
        </p:txBody>
      </p:sp>
    </p:spTree>
    <p:extLst>
      <p:ext uri="{BB962C8B-B14F-4D97-AF65-F5344CB8AC3E}">
        <p14:creationId xmlns:p14="http://schemas.microsoft.com/office/powerpoint/2010/main" val="240064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13AB2-55B5-268B-1E6B-AF828F90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5A7FCE-F365-A742-E1ED-80D2A3C7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0D4D6-B60F-09B1-B17A-36BF9E5F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0B6F-2FE3-4DE6-9496-980E987E746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B2B47A-7706-4F44-7838-C43B5E744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5391EA-3D4C-3CD4-014F-8C5BC2383D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1482" y="1877838"/>
            <a:ext cx="4419600" cy="642075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Beckley, West Virginia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Buffalo, New York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Wausau, Wisconsin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Elmhurst, Illinois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Evanston North Shore, Illinois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Fairfield, Connecticut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Island, Nebraska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Houston, Texas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Hamilton, Nebraska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Fox Valley, Illinois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Naperville, Illinois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Oak Park, Illinois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04CB95-5A28-47E3-23CF-73B77C0635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40365" y="1245003"/>
            <a:ext cx="4419600" cy="550870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Affiliate Programs: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D3706F5-78FD-C0DC-336A-30C8D13E0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161" y="518443"/>
            <a:ext cx="6384993" cy="642075"/>
          </a:xfrm>
        </p:spPr>
        <p:txBody>
          <a:bodyPr/>
          <a:lstStyle/>
          <a:p>
            <a:r>
              <a:rPr lang="en-US" dirty="0"/>
              <a:t>Affiliate Programs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8F1806-AA37-38E2-4154-856DA999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376"/>
            <a:ext cx="417591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15FCA1-12F8-8A43-E9D1-CBAD8C6AA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1" y="1194092"/>
            <a:ext cx="3933825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D8BEF2-F687-9E47-69F8-A74516648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305" y="3162208"/>
            <a:ext cx="3189614" cy="3189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8CCACF-3B7F-DE19-948A-8FDE4790D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01" y="4053831"/>
            <a:ext cx="3041780" cy="304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2F882F0-4847-B397-1D53-F9D8F819A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2" y="3802470"/>
            <a:ext cx="4130398" cy="838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936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9231E-2BB7-4BA4-A7BF-F2CDCEBB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753"/>
            <a:ext cx="2743200" cy="205722"/>
          </a:xfrm>
        </p:spPr>
        <p:txBody>
          <a:bodyPr/>
          <a:lstStyle/>
          <a:p>
            <a:fld id="{BF860B6F-2FE3-4DE6-9496-980E987E746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FAB08D6F-E051-4336-9514-35C67978A1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040" r="16040"/>
          <a:stretch/>
        </p:blipFill>
        <p:spPr>
          <a:xfrm flipH="1">
            <a:off x="1809750" y="466725"/>
            <a:ext cx="7834312" cy="5924550"/>
          </a:xfrm>
        </p:spPr>
      </p:pic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494105F6-F94F-433A-BC1D-B4F5A9AFEE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10674" y="2579352"/>
            <a:ext cx="2859405" cy="1423068"/>
          </a:xfrm>
        </p:spPr>
        <p:txBody>
          <a:bodyPr/>
          <a:lstStyle/>
          <a:p>
            <a:r>
              <a:rPr lang="en-US" dirty="0"/>
              <a:t>Remington Sheehan</a:t>
            </a:r>
          </a:p>
          <a:p>
            <a:r>
              <a:rPr lang="en-US" dirty="0"/>
              <a:t>Senior Program Officer</a:t>
            </a:r>
          </a:p>
          <a:p>
            <a:r>
              <a:rPr lang="en-US" dirty="0"/>
              <a:t>rsheehan@threepi.org​</a:t>
            </a:r>
          </a:p>
        </p:txBody>
      </p:sp>
      <p:sp>
        <p:nvSpPr>
          <p:cNvPr id="54" name="Title 53">
            <a:extLst>
              <a:ext uri="{FF2B5EF4-FFF2-40B4-BE49-F238E27FC236}">
                <a16:creationId xmlns:a16="http://schemas.microsoft.com/office/drawing/2014/main" id="{C96D6B90-01A4-4E2C-A3C5-57E67B88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129259" y="3009387"/>
            <a:ext cx="4138612" cy="56299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01914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463"/>
      </a:accent1>
      <a:accent2>
        <a:srgbClr val="A8CADC"/>
      </a:accent2>
      <a:accent3>
        <a:srgbClr val="74A9EA"/>
      </a:accent3>
      <a:accent4>
        <a:srgbClr val="04B3C3"/>
      </a:accent4>
      <a:accent5>
        <a:srgbClr val="5F8473"/>
      </a:accent5>
      <a:accent6>
        <a:srgbClr val="D1EF59"/>
      </a:accent6>
      <a:hlink>
        <a:srgbClr val="0563C1"/>
      </a:hlink>
      <a:folHlink>
        <a:srgbClr val="954F72"/>
      </a:folHlink>
    </a:clrScheme>
    <a:fontScheme name="Custom 29">
      <a:majorFont>
        <a:latin typeface="Seaford Bold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care Pitch Deck_TM89652269_Win32_JC_v2" id="{F8764AB5-AEEF-4CC2-ABB0-6738C12D74B7}" vid="{4B84277E-49D1-4747-AC5A-A160BBEACD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a3f2662-27d2-4ad7-8249-d030bfe0254c" xsi:nil="true"/>
    <TaxCatchAll xmlns="591d13ef-50b8-481d-a6e6-47c69beec091" xsi:nil="true"/>
    <lcf76f155ced4ddcb4097134ff3c332f xmlns="1a3f2662-27d2-4ad7-8249-d030bfe0254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E684970DCCE4CB59E0D232DB0254B" ma:contentTypeVersion="16" ma:contentTypeDescription="Create a new document." ma:contentTypeScope="" ma:versionID="a152c2feff2f6b1d211b1572d7c965d3">
  <xsd:schema xmlns:xsd="http://www.w3.org/2001/XMLSchema" xmlns:xs="http://www.w3.org/2001/XMLSchema" xmlns:p="http://schemas.microsoft.com/office/2006/metadata/properties" xmlns:ns2="1a3f2662-27d2-4ad7-8249-d030bfe0254c" xmlns:ns3="591d13ef-50b8-481d-a6e6-47c69beec091" targetNamespace="http://schemas.microsoft.com/office/2006/metadata/properties" ma:root="true" ma:fieldsID="c2b8c584a68e3eecfb6000fe4c59f640" ns2:_="" ns3:_="">
    <xsd:import namespace="1a3f2662-27d2-4ad7-8249-d030bfe0254c"/>
    <xsd:import namespace="591d13ef-50b8-481d-a6e6-47c69beec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3f2662-27d2-4ad7-8249-d030bfe025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9b70621-eca2-4321-9d42-dd7403cc18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d13ef-50b8-481d-a6e6-47c69beec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e7ce745-3618-4b25-b040-c26c24fc1d01}" ma:internalName="TaxCatchAll" ma:showField="CatchAllData" ma:web="591d13ef-50b8-481d-a6e6-47c69beec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F4F0A7-9599-4FE3-A548-853A09CF02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1a3f2662-27d2-4ad7-8249-d030bfe0254c"/>
    <ds:schemaRef ds:uri="591d13ef-50b8-481d-a6e6-47c69beec091"/>
  </ds:schemaRefs>
</ds:datastoreItem>
</file>

<file path=customXml/itemProps2.xml><?xml version="1.0" encoding="utf-8"?>
<ds:datastoreItem xmlns:ds="http://schemas.openxmlformats.org/officeDocument/2006/customXml" ds:itemID="{180CB1D8-CD0A-4F18-A49B-E178BB9414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3f2662-27d2-4ad7-8249-d030bfe0254c"/>
    <ds:schemaRef ds:uri="591d13ef-50b8-481d-a6e6-47c69beec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064F8B-46A2-4F22-9203-449568FB58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Healthcare pitch deck</Template>
  <TotalTime>285</TotalTime>
  <Words>430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National2</vt:lpstr>
      <vt:lpstr>Quire Sans</vt:lpstr>
      <vt:lpstr>Raleway</vt:lpstr>
      <vt:lpstr>Seaford</vt:lpstr>
      <vt:lpstr>Seaford Bold</vt:lpstr>
      <vt:lpstr>Wingdings</vt:lpstr>
      <vt:lpstr>Office Theme</vt:lpstr>
      <vt:lpstr>Three pillars initiative Youth Philanthropy Program</vt:lpstr>
      <vt:lpstr>About us</vt:lpstr>
      <vt:lpstr>Three Pillars History</vt:lpstr>
      <vt:lpstr>Program overview</vt:lpstr>
      <vt:lpstr>Three pillars is the beginning</vt:lpstr>
      <vt:lpstr>How does the Youth Philanthropy Program model work?</vt:lpstr>
      <vt:lpstr>Start up cots</vt:lpstr>
      <vt:lpstr>Affiliate Programs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>Amy Funk</dc:creator>
  <cp:lastModifiedBy>Remy Sheehan</cp:lastModifiedBy>
  <cp:revision>16</cp:revision>
  <dcterms:created xsi:type="dcterms:W3CDTF">2022-06-12T19:43:17Z</dcterms:created>
  <dcterms:modified xsi:type="dcterms:W3CDTF">2023-10-06T22:29:45Z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0x010100E77E684970DCCE4CB59E0D232DB0254B</vt:lpwstr>
  </property>
  <property fmtid="{D5CDD505-2E9C-101B-9397-08002B2CF9AE}" pid="3" name="MediaServiceImageTags">
    <vt:lpwstr/>
  </property>
</Properties>
</file>