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4" r:id="rId4"/>
    <p:sldId id="260" r:id="rId5"/>
    <p:sldId id="259" r:id="rId6"/>
    <p:sldId id="257" r:id="rId7"/>
    <p:sldId id="261" r:id="rId8"/>
    <p:sldId id="262" r:id="rId9"/>
    <p:sldId id="267" r:id="rId10"/>
    <p:sldId id="265" r:id="rId11"/>
    <p:sldId id="263"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9B5A9-3123-4FC6-989D-4E8A53BFB6D2}" v="33" dt="2023-10-04T19:16:06.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598" autoAdjust="0"/>
  </p:normalViewPr>
  <p:slideViewPr>
    <p:cSldViewPr snapToGrid="0">
      <p:cViewPr varScale="1">
        <p:scale>
          <a:sx n="59" d="100"/>
          <a:sy n="59" d="100"/>
        </p:scale>
        <p:origin x="1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nnicke, Chelsea M - DFI" userId="877864d0-45d2-4f06-9c25-7787d46afd14" providerId="ADAL" clId="{4B79B5A9-3123-4FC6-989D-4E8A53BFB6D2}"/>
    <pc:docChg chg="undo custSel addSld delSld modSld sldOrd">
      <pc:chgData name="Wunnicke, Chelsea M - DFI" userId="877864d0-45d2-4f06-9c25-7787d46afd14" providerId="ADAL" clId="{4B79B5A9-3123-4FC6-989D-4E8A53BFB6D2}" dt="2023-10-04T19:20:20.530" v="5779" actId="207"/>
      <pc:docMkLst>
        <pc:docMk/>
      </pc:docMkLst>
      <pc:sldChg chg="modNotesTx">
        <pc:chgData name="Wunnicke, Chelsea M - DFI" userId="877864d0-45d2-4f06-9c25-7787d46afd14" providerId="ADAL" clId="{4B79B5A9-3123-4FC6-989D-4E8A53BFB6D2}" dt="2023-09-22T20:46:01.689" v="5365" actId="20577"/>
        <pc:sldMkLst>
          <pc:docMk/>
          <pc:sldMk cId="556483773" sldId="256"/>
        </pc:sldMkLst>
      </pc:sldChg>
      <pc:sldChg chg="addSp modSp mod modNotesTx">
        <pc:chgData name="Wunnicke, Chelsea M - DFI" userId="877864d0-45d2-4f06-9c25-7787d46afd14" providerId="ADAL" clId="{4B79B5A9-3123-4FC6-989D-4E8A53BFB6D2}" dt="2023-09-22T20:46:26.894" v="5397" actId="20577"/>
        <pc:sldMkLst>
          <pc:docMk/>
          <pc:sldMk cId="2756858833" sldId="257"/>
        </pc:sldMkLst>
        <pc:spChg chg="mod">
          <ac:chgData name="Wunnicke, Chelsea M - DFI" userId="877864d0-45d2-4f06-9c25-7787d46afd14" providerId="ADAL" clId="{4B79B5A9-3123-4FC6-989D-4E8A53BFB6D2}" dt="2023-09-22T19:53:14.039" v="3369" actId="20577"/>
          <ac:spMkLst>
            <pc:docMk/>
            <pc:sldMk cId="2756858833" sldId="257"/>
            <ac:spMk id="2" creationId="{A03C9C46-991F-DFBE-8B31-3090A2225285}"/>
          </ac:spMkLst>
        </pc:spChg>
        <pc:spChg chg="add mod">
          <ac:chgData name="Wunnicke, Chelsea M - DFI" userId="877864d0-45d2-4f06-9c25-7787d46afd14" providerId="ADAL" clId="{4B79B5A9-3123-4FC6-989D-4E8A53BFB6D2}" dt="2023-09-22T19:53:26.674" v="3371" actId="1076"/>
          <ac:spMkLst>
            <pc:docMk/>
            <pc:sldMk cId="2756858833" sldId="257"/>
            <ac:spMk id="4" creationId="{CF5AB587-E2A6-C6D8-803D-1872AA455DE7}"/>
          </ac:spMkLst>
        </pc:spChg>
        <pc:picChg chg="mod">
          <ac:chgData name="Wunnicke, Chelsea M - DFI" userId="877864d0-45d2-4f06-9c25-7787d46afd14" providerId="ADAL" clId="{4B79B5A9-3123-4FC6-989D-4E8A53BFB6D2}" dt="2023-09-22T19:52:45.822" v="3353" actId="1076"/>
          <ac:picMkLst>
            <pc:docMk/>
            <pc:sldMk cId="2756858833" sldId="257"/>
            <ac:picMk id="5" creationId="{E327058E-3A92-F6AA-0F37-C7D2F3A498D0}"/>
          </ac:picMkLst>
        </pc:picChg>
      </pc:sldChg>
      <pc:sldChg chg="addSp modSp mod setBg modNotesTx">
        <pc:chgData name="Wunnicke, Chelsea M - DFI" userId="877864d0-45d2-4f06-9c25-7787d46afd14" providerId="ADAL" clId="{4B79B5A9-3123-4FC6-989D-4E8A53BFB6D2}" dt="2023-10-04T19:15:41.764" v="5764" actId="20577"/>
        <pc:sldMkLst>
          <pc:docMk/>
          <pc:sldMk cId="3778806525" sldId="258"/>
        </pc:sldMkLst>
        <pc:spChg chg="mod">
          <ac:chgData name="Wunnicke, Chelsea M - DFI" userId="877864d0-45d2-4f06-9c25-7787d46afd14" providerId="ADAL" clId="{4B79B5A9-3123-4FC6-989D-4E8A53BFB6D2}" dt="2023-09-18T20:56:13.355" v="268" actId="26606"/>
          <ac:spMkLst>
            <pc:docMk/>
            <pc:sldMk cId="3778806525" sldId="258"/>
            <ac:spMk id="2" creationId="{80C3959D-1454-86CB-EF75-54F620C007DA}"/>
          </ac:spMkLst>
        </pc:spChg>
        <pc:spChg chg="mod">
          <ac:chgData name="Wunnicke, Chelsea M - DFI" userId="877864d0-45d2-4f06-9c25-7787d46afd14" providerId="ADAL" clId="{4B79B5A9-3123-4FC6-989D-4E8A53BFB6D2}" dt="2023-10-04T19:15:41.764" v="5764" actId="20577"/>
          <ac:spMkLst>
            <pc:docMk/>
            <pc:sldMk cId="3778806525" sldId="258"/>
            <ac:spMk id="3" creationId="{85D6D3BE-AAFB-188F-E97E-2542354B8981}"/>
          </ac:spMkLst>
        </pc:spChg>
        <pc:spChg chg="add">
          <ac:chgData name="Wunnicke, Chelsea M - DFI" userId="877864d0-45d2-4f06-9c25-7787d46afd14" providerId="ADAL" clId="{4B79B5A9-3123-4FC6-989D-4E8A53BFB6D2}" dt="2023-09-18T20:56:13.355" v="268" actId="26606"/>
          <ac:spMkLst>
            <pc:docMk/>
            <pc:sldMk cId="3778806525" sldId="258"/>
            <ac:spMk id="8" creationId="{100EDD19-6802-4EC3-95CE-CFFAB042CFD6}"/>
          </ac:spMkLst>
        </pc:spChg>
        <pc:spChg chg="add">
          <ac:chgData name="Wunnicke, Chelsea M - DFI" userId="877864d0-45d2-4f06-9c25-7787d46afd14" providerId="ADAL" clId="{4B79B5A9-3123-4FC6-989D-4E8A53BFB6D2}" dt="2023-09-18T20:56:13.355" v="268" actId="26606"/>
          <ac:spMkLst>
            <pc:docMk/>
            <pc:sldMk cId="3778806525" sldId="258"/>
            <ac:spMk id="10" creationId="{DB17E863-922E-4C26-BD64-E8FD41D28661}"/>
          </ac:spMkLst>
        </pc:spChg>
      </pc:sldChg>
      <pc:sldChg chg="modNotesTx">
        <pc:chgData name="Wunnicke, Chelsea M - DFI" userId="877864d0-45d2-4f06-9c25-7787d46afd14" providerId="ADAL" clId="{4B79B5A9-3123-4FC6-989D-4E8A53BFB6D2}" dt="2023-09-22T19:57:40.544" v="3637" actId="20577"/>
        <pc:sldMkLst>
          <pc:docMk/>
          <pc:sldMk cId="4161323648" sldId="259"/>
        </pc:sldMkLst>
      </pc:sldChg>
      <pc:sldChg chg="addSp modSp mod ord modNotesTx">
        <pc:chgData name="Wunnicke, Chelsea M - DFI" userId="877864d0-45d2-4f06-9c25-7787d46afd14" providerId="ADAL" clId="{4B79B5A9-3123-4FC6-989D-4E8A53BFB6D2}" dt="2023-10-02T14:31:16.016" v="5728" actId="20577"/>
        <pc:sldMkLst>
          <pc:docMk/>
          <pc:sldMk cId="2479960619" sldId="260"/>
        </pc:sldMkLst>
        <pc:spChg chg="add mod">
          <ac:chgData name="Wunnicke, Chelsea M - DFI" userId="877864d0-45d2-4f06-9c25-7787d46afd14" providerId="ADAL" clId="{4B79B5A9-3123-4FC6-989D-4E8A53BFB6D2}" dt="2023-09-22T20:04:12.263" v="4067" actId="20577"/>
          <ac:spMkLst>
            <pc:docMk/>
            <pc:sldMk cId="2479960619" sldId="260"/>
            <ac:spMk id="5" creationId="{AECA60B5-E88C-30AA-4C28-03A2E74D826C}"/>
          </ac:spMkLst>
        </pc:spChg>
        <pc:picChg chg="mod">
          <ac:chgData name="Wunnicke, Chelsea M - DFI" userId="877864d0-45d2-4f06-9c25-7787d46afd14" providerId="ADAL" clId="{4B79B5A9-3123-4FC6-989D-4E8A53BFB6D2}" dt="2023-09-22T20:04:17.525" v="4068" actId="1076"/>
          <ac:picMkLst>
            <pc:docMk/>
            <pc:sldMk cId="2479960619" sldId="260"/>
            <ac:picMk id="4" creationId="{A3DAF159-EE2D-99BB-8BE4-FD7C99699573}"/>
          </ac:picMkLst>
        </pc:picChg>
      </pc:sldChg>
      <pc:sldChg chg="addSp delSp modSp mod modNotesTx">
        <pc:chgData name="Wunnicke, Chelsea M - DFI" userId="877864d0-45d2-4f06-9c25-7787d46afd14" providerId="ADAL" clId="{4B79B5A9-3123-4FC6-989D-4E8A53BFB6D2}" dt="2023-09-22T20:46:34.036" v="5406" actId="20577"/>
        <pc:sldMkLst>
          <pc:docMk/>
          <pc:sldMk cId="3319302476" sldId="261"/>
        </pc:sldMkLst>
        <pc:spChg chg="mod">
          <ac:chgData name="Wunnicke, Chelsea M - DFI" userId="877864d0-45d2-4f06-9c25-7787d46afd14" providerId="ADAL" clId="{4B79B5A9-3123-4FC6-989D-4E8A53BFB6D2}" dt="2023-09-18T20:53:12.127" v="234" actId="14100"/>
          <ac:spMkLst>
            <pc:docMk/>
            <pc:sldMk cId="3319302476" sldId="261"/>
            <ac:spMk id="2" creationId="{ABF41D8D-5531-EC9C-3C9E-CA93D4838669}"/>
          </ac:spMkLst>
        </pc:spChg>
        <pc:spChg chg="del">
          <ac:chgData name="Wunnicke, Chelsea M - DFI" userId="877864d0-45d2-4f06-9c25-7787d46afd14" providerId="ADAL" clId="{4B79B5A9-3123-4FC6-989D-4E8A53BFB6D2}" dt="2023-09-18T20:43:14.333" v="221" actId="478"/>
          <ac:spMkLst>
            <pc:docMk/>
            <pc:sldMk cId="3319302476" sldId="261"/>
            <ac:spMk id="3" creationId="{576A0661-3457-2C67-3283-F2D7A3A555DA}"/>
          </ac:spMkLst>
        </pc:spChg>
        <pc:spChg chg="add mod">
          <ac:chgData name="Wunnicke, Chelsea M - DFI" userId="877864d0-45d2-4f06-9c25-7787d46afd14" providerId="ADAL" clId="{4B79B5A9-3123-4FC6-989D-4E8A53BFB6D2}" dt="2023-09-18T20:52:54.183" v="231" actId="13822"/>
          <ac:spMkLst>
            <pc:docMk/>
            <pc:sldMk cId="3319302476" sldId="261"/>
            <ac:spMk id="7" creationId="{426F209B-9240-431D-7854-8A76DED5394E}"/>
          </ac:spMkLst>
        </pc:spChg>
        <pc:spChg chg="add mod">
          <ac:chgData name="Wunnicke, Chelsea M - DFI" userId="877864d0-45d2-4f06-9c25-7787d46afd14" providerId="ADAL" clId="{4B79B5A9-3123-4FC6-989D-4E8A53BFB6D2}" dt="2023-09-18T20:53:03.164" v="233" actId="1076"/>
          <ac:spMkLst>
            <pc:docMk/>
            <pc:sldMk cId="3319302476" sldId="261"/>
            <ac:spMk id="8" creationId="{4612CB35-AB7C-2501-7354-1BACD5862998}"/>
          </ac:spMkLst>
        </pc:spChg>
        <pc:picChg chg="add mod">
          <ac:chgData name="Wunnicke, Chelsea M - DFI" userId="877864d0-45d2-4f06-9c25-7787d46afd14" providerId="ADAL" clId="{4B79B5A9-3123-4FC6-989D-4E8A53BFB6D2}" dt="2023-09-18T20:49:48.542" v="225" actId="1076"/>
          <ac:picMkLst>
            <pc:docMk/>
            <pc:sldMk cId="3319302476" sldId="261"/>
            <ac:picMk id="4" creationId="{66F4E9CF-E84A-63B3-D157-1672F7E267A9}"/>
          </ac:picMkLst>
        </pc:picChg>
        <pc:picChg chg="add mod">
          <ac:chgData name="Wunnicke, Chelsea M - DFI" userId="877864d0-45d2-4f06-9c25-7787d46afd14" providerId="ADAL" clId="{4B79B5A9-3123-4FC6-989D-4E8A53BFB6D2}" dt="2023-09-18T20:52:31.004" v="228" actId="1076"/>
          <ac:picMkLst>
            <pc:docMk/>
            <pc:sldMk cId="3319302476" sldId="261"/>
            <ac:picMk id="6" creationId="{01668077-C9DB-B875-BC1F-1B181A8262EE}"/>
          </ac:picMkLst>
        </pc:picChg>
        <pc:picChg chg="add mod">
          <ac:chgData name="Wunnicke, Chelsea M - DFI" userId="877864d0-45d2-4f06-9c25-7787d46afd14" providerId="ADAL" clId="{4B79B5A9-3123-4FC6-989D-4E8A53BFB6D2}" dt="2023-09-18T20:54:57.613" v="241" actId="14100"/>
          <ac:picMkLst>
            <pc:docMk/>
            <pc:sldMk cId="3319302476" sldId="261"/>
            <ac:picMk id="10" creationId="{08B904A5-EAD2-6114-3BAB-5C4FAAE8046A}"/>
          </ac:picMkLst>
        </pc:picChg>
        <pc:picChg chg="add mod">
          <ac:chgData name="Wunnicke, Chelsea M - DFI" userId="877864d0-45d2-4f06-9c25-7787d46afd14" providerId="ADAL" clId="{4B79B5A9-3123-4FC6-989D-4E8A53BFB6D2}" dt="2023-09-18T20:54:53.356" v="240" actId="1076"/>
          <ac:picMkLst>
            <pc:docMk/>
            <pc:sldMk cId="3319302476" sldId="261"/>
            <ac:picMk id="12" creationId="{F0A97EA8-A942-94D0-CC6F-3AEC87B1F2E3}"/>
          </ac:picMkLst>
        </pc:picChg>
        <pc:picChg chg="add mod">
          <ac:chgData name="Wunnicke, Chelsea M - DFI" userId="877864d0-45d2-4f06-9c25-7787d46afd14" providerId="ADAL" clId="{4B79B5A9-3123-4FC6-989D-4E8A53BFB6D2}" dt="2023-09-18T20:49:45.285" v="224" actId="1076"/>
          <ac:picMkLst>
            <pc:docMk/>
            <pc:sldMk cId="3319302476" sldId="261"/>
            <ac:picMk id="1026" creationId="{B1F33B8D-0AA6-D8E5-465E-4FA597C601F1}"/>
          </ac:picMkLst>
        </pc:picChg>
      </pc:sldChg>
      <pc:sldChg chg="addSp delSp modSp new mod setBg modNotesTx">
        <pc:chgData name="Wunnicke, Chelsea M - DFI" userId="877864d0-45d2-4f06-9c25-7787d46afd14" providerId="ADAL" clId="{4B79B5A9-3123-4FC6-989D-4E8A53BFB6D2}" dt="2023-09-22T20:45:37.951" v="5323" actId="20577"/>
        <pc:sldMkLst>
          <pc:docMk/>
          <pc:sldMk cId="1535885942" sldId="262"/>
        </pc:sldMkLst>
        <pc:spChg chg="mod">
          <ac:chgData name="Wunnicke, Chelsea M - DFI" userId="877864d0-45d2-4f06-9c25-7787d46afd14" providerId="ADAL" clId="{4B79B5A9-3123-4FC6-989D-4E8A53BFB6D2}" dt="2023-09-18T20:55:58.727" v="267" actId="2711"/>
          <ac:spMkLst>
            <pc:docMk/>
            <pc:sldMk cId="1535885942" sldId="262"/>
            <ac:spMk id="2" creationId="{1D54268C-E968-56AA-5F01-9530BB9C8613}"/>
          </ac:spMkLst>
        </pc:spChg>
        <pc:spChg chg="del">
          <ac:chgData name="Wunnicke, Chelsea M - DFI" userId="877864d0-45d2-4f06-9c25-7787d46afd14" providerId="ADAL" clId="{4B79B5A9-3123-4FC6-989D-4E8A53BFB6D2}" dt="2023-09-18T20:55:24.572" v="259" actId="478"/>
          <ac:spMkLst>
            <pc:docMk/>
            <pc:sldMk cId="1535885942" sldId="262"/>
            <ac:spMk id="3" creationId="{850BD183-5977-F317-5714-304717479C13}"/>
          </ac:spMkLst>
        </pc:spChg>
        <pc:spChg chg="add del">
          <ac:chgData name="Wunnicke, Chelsea M - DFI" userId="877864d0-45d2-4f06-9c25-7787d46afd14" providerId="ADAL" clId="{4B79B5A9-3123-4FC6-989D-4E8A53BFB6D2}" dt="2023-09-18T20:55:49.804" v="266" actId="26606"/>
          <ac:spMkLst>
            <pc:docMk/>
            <pc:sldMk cId="1535885942" sldId="262"/>
            <ac:spMk id="10" creationId="{99ED5833-B85B-4103-8A3B-CAB0308E6C15}"/>
          </ac:spMkLst>
        </pc:spChg>
        <pc:spChg chg="add del">
          <ac:chgData name="Wunnicke, Chelsea M - DFI" userId="877864d0-45d2-4f06-9c25-7787d46afd14" providerId="ADAL" clId="{4B79B5A9-3123-4FC6-989D-4E8A53BFB6D2}" dt="2023-09-18T20:55:49.804" v="265" actId="26606"/>
          <ac:spMkLst>
            <pc:docMk/>
            <pc:sldMk cId="1535885942" sldId="262"/>
            <ac:spMk id="15" creationId="{88263A24-0C1F-4677-B43C-4AE14E276B27}"/>
          </ac:spMkLst>
        </pc:spChg>
        <pc:spChg chg="add del">
          <ac:chgData name="Wunnicke, Chelsea M - DFI" userId="877864d0-45d2-4f06-9c25-7787d46afd14" providerId="ADAL" clId="{4B79B5A9-3123-4FC6-989D-4E8A53BFB6D2}" dt="2023-09-18T20:55:49.804" v="265" actId="26606"/>
          <ac:spMkLst>
            <pc:docMk/>
            <pc:sldMk cId="1535885942" sldId="262"/>
            <ac:spMk id="17" creationId="{0ADDB668-2CA4-4D2B-9C34-3487CA330BA8}"/>
          </ac:spMkLst>
        </pc:spChg>
        <pc:spChg chg="add del">
          <ac:chgData name="Wunnicke, Chelsea M - DFI" userId="877864d0-45d2-4f06-9c25-7787d46afd14" providerId="ADAL" clId="{4B79B5A9-3123-4FC6-989D-4E8A53BFB6D2}" dt="2023-09-18T20:55:49.804" v="265" actId="26606"/>
          <ac:spMkLst>
            <pc:docMk/>
            <pc:sldMk cId="1535885942" sldId="262"/>
            <ac:spMk id="19" creationId="{2568BC19-F052-4108-93E1-6A3D1DEC072F}"/>
          </ac:spMkLst>
        </pc:spChg>
        <pc:spChg chg="add del">
          <ac:chgData name="Wunnicke, Chelsea M - DFI" userId="877864d0-45d2-4f06-9c25-7787d46afd14" providerId="ADAL" clId="{4B79B5A9-3123-4FC6-989D-4E8A53BFB6D2}" dt="2023-09-18T20:55:49.804" v="265" actId="26606"/>
          <ac:spMkLst>
            <pc:docMk/>
            <pc:sldMk cId="1535885942" sldId="262"/>
            <ac:spMk id="21" creationId="{D5FD337D-4D6B-4C8B-B6F5-121097E09881}"/>
          </ac:spMkLst>
        </pc:spChg>
        <pc:spChg chg="add">
          <ac:chgData name="Wunnicke, Chelsea M - DFI" userId="877864d0-45d2-4f06-9c25-7787d46afd14" providerId="ADAL" clId="{4B79B5A9-3123-4FC6-989D-4E8A53BFB6D2}" dt="2023-09-18T20:55:49.804" v="266" actId="26606"/>
          <ac:spMkLst>
            <pc:docMk/>
            <pc:sldMk cId="1535885942" sldId="262"/>
            <ac:spMk id="23" creationId="{C4879EFC-8E62-4E00-973C-C45EE9EC676D}"/>
          </ac:spMkLst>
        </pc:spChg>
        <pc:spChg chg="add">
          <ac:chgData name="Wunnicke, Chelsea M - DFI" userId="877864d0-45d2-4f06-9c25-7787d46afd14" providerId="ADAL" clId="{4B79B5A9-3123-4FC6-989D-4E8A53BFB6D2}" dt="2023-09-18T20:55:49.804" v="266" actId="26606"/>
          <ac:spMkLst>
            <pc:docMk/>
            <pc:sldMk cId="1535885942" sldId="262"/>
            <ac:spMk id="24" creationId="{D6A9C53F-5F90-40A5-8C85-5412D39C8C68}"/>
          </ac:spMkLst>
        </pc:spChg>
        <pc:picChg chg="add mod ord">
          <ac:chgData name="Wunnicke, Chelsea M - DFI" userId="877864d0-45d2-4f06-9c25-7787d46afd14" providerId="ADAL" clId="{4B79B5A9-3123-4FC6-989D-4E8A53BFB6D2}" dt="2023-09-22T19:48:04.765" v="2987" actId="1076"/>
          <ac:picMkLst>
            <pc:docMk/>
            <pc:sldMk cId="1535885942" sldId="262"/>
            <ac:picMk id="4" creationId="{124C6B2F-E161-911F-C675-68D7DF688984}"/>
          </ac:picMkLst>
        </pc:picChg>
        <pc:picChg chg="add mod">
          <ac:chgData name="Wunnicke, Chelsea M - DFI" userId="877864d0-45d2-4f06-9c25-7787d46afd14" providerId="ADAL" clId="{4B79B5A9-3123-4FC6-989D-4E8A53BFB6D2}" dt="2023-09-22T19:48:02.195" v="2986" actId="1076"/>
          <ac:picMkLst>
            <pc:docMk/>
            <pc:sldMk cId="1535885942" sldId="262"/>
            <ac:picMk id="5" creationId="{6DE29261-8096-B237-DB30-12E2FEE62291}"/>
          </ac:picMkLst>
        </pc:picChg>
      </pc:sldChg>
      <pc:sldChg chg="addSp delSp modSp add mod ord modNotesTx">
        <pc:chgData name="Wunnicke, Chelsea M - DFI" userId="877864d0-45d2-4f06-9c25-7787d46afd14" providerId="ADAL" clId="{4B79B5A9-3123-4FC6-989D-4E8A53BFB6D2}" dt="2023-09-22T20:47:45.240" v="5634" actId="20577"/>
        <pc:sldMkLst>
          <pc:docMk/>
          <pc:sldMk cId="3901341160" sldId="263"/>
        </pc:sldMkLst>
        <pc:spChg chg="mod">
          <ac:chgData name="Wunnicke, Chelsea M - DFI" userId="877864d0-45d2-4f06-9c25-7787d46afd14" providerId="ADAL" clId="{4B79B5A9-3123-4FC6-989D-4E8A53BFB6D2}" dt="2023-09-18T20:57:53.427" v="298" actId="27636"/>
          <ac:spMkLst>
            <pc:docMk/>
            <pc:sldMk cId="3901341160" sldId="263"/>
            <ac:spMk id="2" creationId="{1D54268C-E968-56AA-5F01-9530BB9C8613}"/>
          </ac:spMkLst>
        </pc:spChg>
        <pc:spChg chg="add mod">
          <ac:chgData name="Wunnicke, Chelsea M - DFI" userId="877864d0-45d2-4f06-9c25-7787d46afd14" providerId="ADAL" clId="{4B79B5A9-3123-4FC6-989D-4E8A53BFB6D2}" dt="2023-09-18T21:17:25.250" v="491" actId="14100"/>
          <ac:spMkLst>
            <pc:docMk/>
            <pc:sldMk cId="3901341160" sldId="263"/>
            <ac:spMk id="7" creationId="{FFEBCE85-3923-A490-CFA6-9E3E888CB9ED}"/>
          </ac:spMkLst>
        </pc:spChg>
        <pc:spChg chg="add mod">
          <ac:chgData name="Wunnicke, Chelsea M - DFI" userId="877864d0-45d2-4f06-9c25-7787d46afd14" providerId="ADAL" clId="{4B79B5A9-3123-4FC6-989D-4E8A53BFB6D2}" dt="2023-09-22T19:45:27.466" v="2960" actId="14100"/>
          <ac:spMkLst>
            <pc:docMk/>
            <pc:sldMk cId="3901341160" sldId="263"/>
            <ac:spMk id="8" creationId="{9F31159A-9544-3FDF-F209-1494F62B0C60}"/>
          </ac:spMkLst>
        </pc:spChg>
        <pc:spChg chg="add del mod">
          <ac:chgData name="Wunnicke, Chelsea M - DFI" userId="877864d0-45d2-4f06-9c25-7787d46afd14" providerId="ADAL" clId="{4B79B5A9-3123-4FC6-989D-4E8A53BFB6D2}" dt="2023-09-22T20:07:03.914" v="4136" actId="21"/>
          <ac:spMkLst>
            <pc:docMk/>
            <pc:sldMk cId="3901341160" sldId="263"/>
            <ac:spMk id="14" creationId="{A941E36B-C232-7D9F-9FC5-BF675C6BA773}"/>
          </ac:spMkLst>
        </pc:spChg>
        <pc:picChg chg="add mod">
          <ac:chgData name="Wunnicke, Chelsea M - DFI" userId="877864d0-45d2-4f06-9c25-7787d46afd14" providerId="ADAL" clId="{4B79B5A9-3123-4FC6-989D-4E8A53BFB6D2}" dt="2023-09-22T19:44:53.900" v="2957" actId="1076"/>
          <ac:picMkLst>
            <pc:docMk/>
            <pc:sldMk cId="3901341160" sldId="263"/>
            <ac:picMk id="4" creationId="{10F0EFA4-58AA-23D5-8AA7-66610110AD2D}"/>
          </ac:picMkLst>
        </pc:picChg>
        <pc:picChg chg="del">
          <ac:chgData name="Wunnicke, Chelsea M - DFI" userId="877864d0-45d2-4f06-9c25-7787d46afd14" providerId="ADAL" clId="{4B79B5A9-3123-4FC6-989D-4E8A53BFB6D2}" dt="2023-09-18T20:58:00.227" v="300" actId="478"/>
          <ac:picMkLst>
            <pc:docMk/>
            <pc:sldMk cId="3901341160" sldId="263"/>
            <ac:picMk id="4" creationId="{124C6B2F-E161-911F-C675-68D7DF688984}"/>
          </ac:picMkLst>
        </pc:picChg>
        <pc:picChg chg="del">
          <ac:chgData name="Wunnicke, Chelsea M - DFI" userId="877864d0-45d2-4f06-9c25-7787d46afd14" providerId="ADAL" clId="{4B79B5A9-3123-4FC6-989D-4E8A53BFB6D2}" dt="2023-09-18T20:57:58.490" v="299" actId="478"/>
          <ac:picMkLst>
            <pc:docMk/>
            <pc:sldMk cId="3901341160" sldId="263"/>
            <ac:picMk id="5" creationId="{6DE29261-8096-B237-DB30-12E2FEE62291}"/>
          </ac:picMkLst>
        </pc:picChg>
        <pc:picChg chg="add mod">
          <ac:chgData name="Wunnicke, Chelsea M - DFI" userId="877864d0-45d2-4f06-9c25-7787d46afd14" providerId="ADAL" clId="{4B79B5A9-3123-4FC6-989D-4E8A53BFB6D2}" dt="2023-09-18T21:17:28.455" v="492" actId="1076"/>
          <ac:picMkLst>
            <pc:docMk/>
            <pc:sldMk cId="3901341160" sldId="263"/>
            <ac:picMk id="6" creationId="{17AA19BC-1875-B867-B441-914E7ABAB07F}"/>
          </ac:picMkLst>
        </pc:picChg>
        <pc:picChg chg="add mod">
          <ac:chgData name="Wunnicke, Chelsea M - DFI" userId="877864d0-45d2-4f06-9c25-7787d46afd14" providerId="ADAL" clId="{4B79B5A9-3123-4FC6-989D-4E8A53BFB6D2}" dt="2023-09-18T21:11:40.277" v="347" actId="1076"/>
          <ac:picMkLst>
            <pc:docMk/>
            <pc:sldMk cId="3901341160" sldId="263"/>
            <ac:picMk id="9" creationId="{3D26735B-665F-F918-F893-093C96FF7F53}"/>
          </ac:picMkLst>
        </pc:picChg>
        <pc:picChg chg="add mod">
          <ac:chgData name="Wunnicke, Chelsea M - DFI" userId="877864d0-45d2-4f06-9c25-7787d46afd14" providerId="ADAL" clId="{4B79B5A9-3123-4FC6-989D-4E8A53BFB6D2}" dt="2023-09-22T20:08:11.691" v="4152" actId="1076"/>
          <ac:picMkLst>
            <pc:docMk/>
            <pc:sldMk cId="3901341160" sldId="263"/>
            <ac:picMk id="10" creationId="{1D1ED076-BF1D-5713-6C8B-859EB6865FC4}"/>
          </ac:picMkLst>
        </pc:picChg>
        <pc:picChg chg="add del mod">
          <ac:chgData name="Wunnicke, Chelsea M - DFI" userId="877864d0-45d2-4f06-9c25-7787d46afd14" providerId="ADAL" clId="{4B79B5A9-3123-4FC6-989D-4E8A53BFB6D2}" dt="2023-09-18T21:16:29.291" v="484" actId="478"/>
          <ac:picMkLst>
            <pc:docMk/>
            <pc:sldMk cId="3901341160" sldId="263"/>
            <ac:picMk id="11" creationId="{37CC250E-50EC-8A2C-D8B9-EAB21D944454}"/>
          </ac:picMkLst>
        </pc:picChg>
        <pc:picChg chg="add mod">
          <ac:chgData name="Wunnicke, Chelsea M - DFI" userId="877864d0-45d2-4f06-9c25-7787d46afd14" providerId="ADAL" clId="{4B79B5A9-3123-4FC6-989D-4E8A53BFB6D2}" dt="2023-09-22T20:08:11.691" v="4152" actId="1076"/>
          <ac:picMkLst>
            <pc:docMk/>
            <pc:sldMk cId="3901341160" sldId="263"/>
            <ac:picMk id="11" creationId="{5554739C-AE65-01A6-397C-2DDEA1F7B029}"/>
          </ac:picMkLst>
        </pc:picChg>
        <pc:picChg chg="add del mod">
          <ac:chgData name="Wunnicke, Chelsea M - DFI" userId="877864d0-45d2-4f06-9c25-7787d46afd14" providerId="ADAL" clId="{4B79B5A9-3123-4FC6-989D-4E8A53BFB6D2}" dt="2023-09-22T19:44:49.670" v="2956" actId="478"/>
          <ac:picMkLst>
            <pc:docMk/>
            <pc:sldMk cId="3901341160" sldId="263"/>
            <ac:picMk id="13" creationId="{98D6264B-9CA3-A598-223A-0BF7FBF777B4}"/>
          </ac:picMkLst>
        </pc:picChg>
      </pc:sldChg>
      <pc:sldChg chg="addSp delSp modSp add mod modNotesTx">
        <pc:chgData name="Wunnicke, Chelsea M - DFI" userId="877864d0-45d2-4f06-9c25-7787d46afd14" providerId="ADAL" clId="{4B79B5A9-3123-4FC6-989D-4E8A53BFB6D2}" dt="2023-10-04T19:20:20.530" v="5779" actId="207"/>
        <pc:sldMkLst>
          <pc:docMk/>
          <pc:sldMk cId="791585886" sldId="264"/>
        </pc:sldMkLst>
        <pc:spChg chg="mod">
          <ac:chgData name="Wunnicke, Chelsea M - DFI" userId="877864d0-45d2-4f06-9c25-7787d46afd14" providerId="ADAL" clId="{4B79B5A9-3123-4FC6-989D-4E8A53BFB6D2}" dt="2023-09-18T21:12:40.554" v="367" actId="20577"/>
          <ac:spMkLst>
            <pc:docMk/>
            <pc:sldMk cId="791585886" sldId="264"/>
            <ac:spMk id="2" creationId="{80C3959D-1454-86CB-EF75-54F620C007DA}"/>
          </ac:spMkLst>
        </pc:spChg>
        <pc:spChg chg="mod">
          <ac:chgData name="Wunnicke, Chelsea M - DFI" userId="877864d0-45d2-4f06-9c25-7787d46afd14" providerId="ADAL" clId="{4B79B5A9-3123-4FC6-989D-4E8A53BFB6D2}" dt="2023-10-04T19:15:47.351" v="5769" actId="20577"/>
          <ac:spMkLst>
            <pc:docMk/>
            <pc:sldMk cId="791585886" sldId="264"/>
            <ac:spMk id="3" creationId="{85D6D3BE-AAFB-188F-E97E-2542354B8981}"/>
          </ac:spMkLst>
        </pc:spChg>
        <pc:spChg chg="add mod">
          <ac:chgData name="Wunnicke, Chelsea M - DFI" userId="877864d0-45d2-4f06-9c25-7787d46afd14" providerId="ADAL" clId="{4B79B5A9-3123-4FC6-989D-4E8A53BFB6D2}" dt="2023-10-04T19:20:20.530" v="5779" actId="207"/>
          <ac:spMkLst>
            <pc:docMk/>
            <pc:sldMk cId="791585886" sldId="264"/>
            <ac:spMk id="5" creationId="{0282FBB1-7E0F-9024-B036-0790AB383658}"/>
          </ac:spMkLst>
        </pc:spChg>
        <pc:spChg chg="add mod">
          <ac:chgData name="Wunnicke, Chelsea M - DFI" userId="877864d0-45d2-4f06-9c25-7787d46afd14" providerId="ADAL" clId="{4B79B5A9-3123-4FC6-989D-4E8A53BFB6D2}" dt="2023-10-04T19:20:13.530" v="5778" actId="207"/>
          <ac:spMkLst>
            <pc:docMk/>
            <pc:sldMk cId="791585886" sldId="264"/>
            <ac:spMk id="14" creationId="{B2C8C1D8-7F8D-9441-2B51-853CA8420404}"/>
          </ac:spMkLst>
        </pc:spChg>
        <pc:picChg chg="add mod">
          <ac:chgData name="Wunnicke, Chelsea M - DFI" userId="877864d0-45d2-4f06-9c25-7787d46afd14" providerId="ADAL" clId="{4B79B5A9-3123-4FC6-989D-4E8A53BFB6D2}" dt="2023-09-22T20:01:05.837" v="3854" actId="1076"/>
          <ac:picMkLst>
            <pc:docMk/>
            <pc:sldMk cId="791585886" sldId="264"/>
            <ac:picMk id="4" creationId="{01D08F23-F6F1-DCBF-A6B1-6A17E23AE1FE}"/>
          </ac:picMkLst>
        </pc:picChg>
        <pc:picChg chg="add mod">
          <ac:chgData name="Wunnicke, Chelsea M - DFI" userId="877864d0-45d2-4f06-9c25-7787d46afd14" providerId="ADAL" clId="{4B79B5A9-3123-4FC6-989D-4E8A53BFB6D2}" dt="2023-09-22T20:01:05.837" v="3854" actId="1076"/>
          <ac:picMkLst>
            <pc:docMk/>
            <pc:sldMk cId="791585886" sldId="264"/>
            <ac:picMk id="6" creationId="{9B2A8FEF-DDE6-33B0-C49B-D7B5431CF1C8}"/>
          </ac:picMkLst>
        </pc:picChg>
        <pc:picChg chg="add del mod">
          <ac:chgData name="Wunnicke, Chelsea M - DFI" userId="877864d0-45d2-4f06-9c25-7787d46afd14" providerId="ADAL" clId="{4B79B5A9-3123-4FC6-989D-4E8A53BFB6D2}" dt="2023-09-22T20:01:18.826" v="3856" actId="478"/>
          <ac:picMkLst>
            <pc:docMk/>
            <pc:sldMk cId="791585886" sldId="264"/>
            <ac:picMk id="7" creationId="{311562D5-9E5C-37A6-AB49-5BA476C29FE5}"/>
          </ac:picMkLst>
        </pc:picChg>
        <pc:picChg chg="add del mod">
          <ac:chgData name="Wunnicke, Chelsea M - DFI" userId="877864d0-45d2-4f06-9c25-7787d46afd14" providerId="ADAL" clId="{4B79B5A9-3123-4FC6-989D-4E8A53BFB6D2}" dt="2023-09-22T20:01:24.799" v="3857" actId="478"/>
          <ac:picMkLst>
            <pc:docMk/>
            <pc:sldMk cId="791585886" sldId="264"/>
            <ac:picMk id="9" creationId="{F0DF5B27-1C96-D15A-8C85-9EE4A4DD1382}"/>
          </ac:picMkLst>
        </pc:picChg>
        <pc:picChg chg="add mod">
          <ac:chgData name="Wunnicke, Chelsea M - DFI" userId="877864d0-45d2-4f06-9c25-7787d46afd14" providerId="ADAL" clId="{4B79B5A9-3123-4FC6-989D-4E8A53BFB6D2}" dt="2023-09-22T20:01:14.330" v="3855" actId="571"/>
          <ac:picMkLst>
            <pc:docMk/>
            <pc:sldMk cId="791585886" sldId="264"/>
            <ac:picMk id="11" creationId="{597F14EC-5E1F-43E0-B0F5-62FCD9B612D4}"/>
          </ac:picMkLst>
        </pc:picChg>
        <pc:picChg chg="add mod">
          <ac:chgData name="Wunnicke, Chelsea M - DFI" userId="877864d0-45d2-4f06-9c25-7787d46afd14" providerId="ADAL" clId="{4B79B5A9-3123-4FC6-989D-4E8A53BFB6D2}" dt="2023-09-22T20:01:14.330" v="3855" actId="571"/>
          <ac:picMkLst>
            <pc:docMk/>
            <pc:sldMk cId="791585886" sldId="264"/>
            <ac:picMk id="12" creationId="{54DAA228-4B1F-E932-2CB7-71DB53E3B9F2}"/>
          </ac:picMkLst>
        </pc:picChg>
      </pc:sldChg>
      <pc:sldChg chg="addSp delSp modSp add mod modNotesTx">
        <pc:chgData name="Wunnicke, Chelsea M - DFI" userId="877864d0-45d2-4f06-9c25-7787d46afd14" providerId="ADAL" clId="{4B79B5A9-3123-4FC6-989D-4E8A53BFB6D2}" dt="2023-10-02T14:32:25.096" v="5759" actId="20577"/>
        <pc:sldMkLst>
          <pc:docMk/>
          <pc:sldMk cId="3357223441" sldId="265"/>
        </pc:sldMkLst>
        <pc:spChg chg="mod">
          <ac:chgData name="Wunnicke, Chelsea M - DFI" userId="877864d0-45d2-4f06-9c25-7787d46afd14" providerId="ADAL" clId="{4B79B5A9-3123-4FC6-989D-4E8A53BFB6D2}" dt="2023-09-22T20:07:24.496" v="4147" actId="6549"/>
          <ac:spMkLst>
            <pc:docMk/>
            <pc:sldMk cId="3357223441" sldId="265"/>
            <ac:spMk id="2" creationId="{1D54268C-E968-56AA-5F01-9530BB9C8613}"/>
          </ac:spMkLst>
        </pc:spChg>
        <pc:spChg chg="add mod">
          <ac:chgData name="Wunnicke, Chelsea M - DFI" userId="877864d0-45d2-4f06-9c25-7787d46afd14" providerId="ADAL" clId="{4B79B5A9-3123-4FC6-989D-4E8A53BFB6D2}" dt="2023-10-02T14:32:25.096" v="5759" actId="20577"/>
          <ac:spMkLst>
            <pc:docMk/>
            <pc:sldMk cId="3357223441" sldId="265"/>
            <ac:spMk id="5" creationId="{37E79FFD-47F2-DA5C-6D8C-66C1BEFB44BC}"/>
          </ac:spMkLst>
        </pc:spChg>
        <pc:spChg chg="del mod">
          <ac:chgData name="Wunnicke, Chelsea M - DFI" userId="877864d0-45d2-4f06-9c25-7787d46afd14" providerId="ADAL" clId="{4B79B5A9-3123-4FC6-989D-4E8A53BFB6D2}" dt="2023-09-22T20:07:16.437" v="4141" actId="478"/>
          <ac:spMkLst>
            <pc:docMk/>
            <pc:sldMk cId="3357223441" sldId="265"/>
            <ac:spMk id="7" creationId="{FFEBCE85-3923-A490-CFA6-9E3E888CB9ED}"/>
          </ac:spMkLst>
        </pc:spChg>
        <pc:spChg chg="del">
          <ac:chgData name="Wunnicke, Chelsea M - DFI" userId="877864d0-45d2-4f06-9c25-7787d46afd14" providerId="ADAL" clId="{4B79B5A9-3123-4FC6-989D-4E8A53BFB6D2}" dt="2023-09-18T21:18:56.610" v="642" actId="478"/>
          <ac:spMkLst>
            <pc:docMk/>
            <pc:sldMk cId="3357223441" sldId="265"/>
            <ac:spMk id="14" creationId="{A941E36B-C232-7D9F-9FC5-BF675C6BA773}"/>
          </ac:spMkLst>
        </pc:spChg>
        <pc:picChg chg="add del mod">
          <ac:chgData name="Wunnicke, Chelsea M - DFI" userId="877864d0-45d2-4f06-9c25-7787d46afd14" providerId="ADAL" clId="{4B79B5A9-3123-4FC6-989D-4E8A53BFB6D2}" dt="2023-09-22T20:07:12.613" v="4138" actId="478"/>
          <ac:picMkLst>
            <pc:docMk/>
            <pc:sldMk cId="3357223441" sldId="265"/>
            <ac:picMk id="3" creationId="{5E345CE0-4129-D091-93AE-912217EBF054}"/>
          </ac:picMkLst>
        </pc:picChg>
        <pc:picChg chg="add del mod">
          <ac:chgData name="Wunnicke, Chelsea M - DFI" userId="877864d0-45d2-4f06-9c25-7787d46afd14" providerId="ADAL" clId="{4B79B5A9-3123-4FC6-989D-4E8A53BFB6D2}" dt="2023-09-22T20:07:11.943" v="4137" actId="478"/>
          <ac:picMkLst>
            <pc:docMk/>
            <pc:sldMk cId="3357223441" sldId="265"/>
            <ac:picMk id="4" creationId="{DD39568E-93F6-4074-D663-DC77667E07C7}"/>
          </ac:picMkLst>
        </pc:picChg>
        <pc:picChg chg="del mod">
          <ac:chgData name="Wunnicke, Chelsea M - DFI" userId="877864d0-45d2-4f06-9c25-7787d46afd14" providerId="ADAL" clId="{4B79B5A9-3123-4FC6-989D-4E8A53BFB6D2}" dt="2023-09-22T20:07:14.918" v="4140" actId="478"/>
          <ac:picMkLst>
            <pc:docMk/>
            <pc:sldMk cId="3357223441" sldId="265"/>
            <ac:picMk id="6" creationId="{17AA19BC-1875-B867-B441-914E7ABAB07F}"/>
          </ac:picMkLst>
        </pc:picChg>
        <pc:picChg chg="del mod">
          <ac:chgData name="Wunnicke, Chelsea M - DFI" userId="877864d0-45d2-4f06-9c25-7787d46afd14" providerId="ADAL" clId="{4B79B5A9-3123-4FC6-989D-4E8A53BFB6D2}" dt="2023-09-22T20:07:17.122" v="4142" actId="478"/>
          <ac:picMkLst>
            <pc:docMk/>
            <pc:sldMk cId="3357223441" sldId="265"/>
            <ac:picMk id="9" creationId="{3D26735B-665F-F918-F893-093C96FF7F53}"/>
          </ac:picMkLst>
        </pc:picChg>
        <pc:picChg chg="del">
          <ac:chgData name="Wunnicke, Chelsea M - DFI" userId="877864d0-45d2-4f06-9c25-7787d46afd14" providerId="ADAL" clId="{4B79B5A9-3123-4FC6-989D-4E8A53BFB6D2}" dt="2023-09-18T21:18:59.680" v="643" actId="478"/>
          <ac:picMkLst>
            <pc:docMk/>
            <pc:sldMk cId="3357223441" sldId="265"/>
            <ac:picMk id="13" creationId="{98D6264B-9CA3-A598-223A-0BF7FBF777B4}"/>
          </ac:picMkLst>
        </pc:picChg>
      </pc:sldChg>
      <pc:sldChg chg="new del">
        <pc:chgData name="Wunnicke, Chelsea M - DFI" userId="877864d0-45d2-4f06-9c25-7787d46afd14" providerId="ADAL" clId="{4B79B5A9-3123-4FC6-989D-4E8A53BFB6D2}" dt="2023-09-22T20:05:34.993" v="4073" actId="2696"/>
        <pc:sldMkLst>
          <pc:docMk/>
          <pc:sldMk cId="228231633" sldId="266"/>
        </pc:sldMkLst>
      </pc:sldChg>
      <pc:sldChg chg="addSp delSp modSp add mod ord modNotesTx">
        <pc:chgData name="Wunnicke, Chelsea M - DFI" userId="877864d0-45d2-4f06-9c25-7787d46afd14" providerId="ADAL" clId="{4B79B5A9-3123-4FC6-989D-4E8A53BFB6D2}" dt="2023-09-22T20:46:44.306" v="5415" actId="20577"/>
        <pc:sldMkLst>
          <pc:docMk/>
          <pc:sldMk cId="2886689129" sldId="267"/>
        </pc:sldMkLst>
        <pc:spChg chg="mod">
          <ac:chgData name="Wunnicke, Chelsea M - DFI" userId="877864d0-45d2-4f06-9c25-7787d46afd14" providerId="ADAL" clId="{4B79B5A9-3123-4FC6-989D-4E8A53BFB6D2}" dt="2023-09-22T20:06:20.099" v="4133" actId="20577"/>
          <ac:spMkLst>
            <pc:docMk/>
            <pc:sldMk cId="2886689129" sldId="267"/>
            <ac:spMk id="2" creationId="{1D54268C-E968-56AA-5F01-9530BB9C8613}"/>
          </ac:spMkLst>
        </pc:spChg>
        <pc:spChg chg="add mod">
          <ac:chgData name="Wunnicke, Chelsea M - DFI" userId="877864d0-45d2-4f06-9c25-7787d46afd14" providerId="ADAL" clId="{4B79B5A9-3123-4FC6-989D-4E8A53BFB6D2}" dt="2023-09-22T20:41:47.168" v="4894" actId="255"/>
          <ac:spMkLst>
            <pc:docMk/>
            <pc:sldMk cId="2886689129" sldId="267"/>
            <ac:spMk id="5" creationId="{0800DBA2-319C-ED4A-1A0C-38DC7BBD4B89}"/>
          </ac:spMkLst>
        </pc:spChg>
        <pc:spChg chg="del">
          <ac:chgData name="Wunnicke, Chelsea M - DFI" userId="877864d0-45d2-4f06-9c25-7787d46afd14" providerId="ADAL" clId="{4B79B5A9-3123-4FC6-989D-4E8A53BFB6D2}" dt="2023-09-22T20:08:40.459" v="4156" actId="478"/>
          <ac:spMkLst>
            <pc:docMk/>
            <pc:sldMk cId="2886689129" sldId="267"/>
            <ac:spMk id="8" creationId="{9F31159A-9544-3FDF-F209-1494F62B0C60}"/>
          </ac:spMkLst>
        </pc:spChg>
        <pc:spChg chg="add mod">
          <ac:chgData name="Wunnicke, Chelsea M - DFI" userId="877864d0-45d2-4f06-9c25-7787d46afd14" providerId="ADAL" clId="{4B79B5A9-3123-4FC6-989D-4E8A53BFB6D2}" dt="2023-09-22T20:44:02.270" v="5192" actId="20577"/>
          <ac:spMkLst>
            <pc:docMk/>
            <pc:sldMk cId="2886689129" sldId="267"/>
            <ac:spMk id="10" creationId="{4811D4D5-9DD0-74B7-302A-9885A87EE457}"/>
          </ac:spMkLst>
        </pc:spChg>
        <pc:spChg chg="del">
          <ac:chgData name="Wunnicke, Chelsea M - DFI" userId="877864d0-45d2-4f06-9c25-7787d46afd14" providerId="ADAL" clId="{4B79B5A9-3123-4FC6-989D-4E8A53BFB6D2}" dt="2023-09-22T20:08:41.609" v="4157" actId="478"/>
          <ac:spMkLst>
            <pc:docMk/>
            <pc:sldMk cId="2886689129" sldId="267"/>
            <ac:spMk id="14" creationId="{A941E36B-C232-7D9F-9FC5-BF675C6BA773}"/>
          </ac:spMkLst>
        </pc:spChg>
        <pc:picChg chg="del">
          <ac:chgData name="Wunnicke, Chelsea M - DFI" userId="877864d0-45d2-4f06-9c25-7787d46afd14" providerId="ADAL" clId="{4B79B5A9-3123-4FC6-989D-4E8A53BFB6D2}" dt="2023-09-22T20:08:38.819" v="4155" actId="478"/>
          <ac:picMkLst>
            <pc:docMk/>
            <pc:sldMk cId="2886689129" sldId="267"/>
            <ac:picMk id="4" creationId="{10F0EFA4-58AA-23D5-8AA7-66610110AD2D}"/>
          </ac:picMkLst>
        </pc:picChg>
      </pc:sldChg>
      <pc:sldChg chg="modSp add mod">
        <pc:chgData name="Wunnicke, Chelsea M - DFI" userId="877864d0-45d2-4f06-9c25-7787d46afd14" providerId="ADAL" clId="{4B79B5A9-3123-4FC6-989D-4E8A53BFB6D2}" dt="2023-09-22T20:06:51.190" v="4135" actId="6549"/>
        <pc:sldMkLst>
          <pc:docMk/>
          <pc:sldMk cId="3798867071" sldId="268"/>
        </pc:sldMkLst>
        <pc:spChg chg="mod">
          <ac:chgData name="Wunnicke, Chelsea M - DFI" userId="877864d0-45d2-4f06-9c25-7787d46afd14" providerId="ADAL" clId="{4B79B5A9-3123-4FC6-989D-4E8A53BFB6D2}" dt="2023-09-22T20:06:51.190" v="4135" actId="6549"/>
          <ac:spMkLst>
            <pc:docMk/>
            <pc:sldMk cId="3798867071" sldId="268"/>
            <ac:spMk id="2" creationId="{1D54268C-E968-56AA-5F01-9530BB9C8613}"/>
          </ac:spMkLst>
        </pc:spChg>
      </pc:sldChg>
      <pc:sldChg chg="addSp delSp modSp add mod">
        <pc:chgData name="Wunnicke, Chelsea M - DFI" userId="877864d0-45d2-4f06-9c25-7787d46afd14" providerId="ADAL" clId="{4B79B5A9-3123-4FC6-989D-4E8A53BFB6D2}" dt="2023-09-22T20:23:08.263" v="4803" actId="948"/>
        <pc:sldMkLst>
          <pc:docMk/>
          <pc:sldMk cId="1159212254" sldId="269"/>
        </pc:sldMkLst>
        <pc:spChg chg="mod">
          <ac:chgData name="Wunnicke, Chelsea M - DFI" userId="877864d0-45d2-4f06-9c25-7787d46afd14" providerId="ADAL" clId="{4B79B5A9-3123-4FC6-989D-4E8A53BFB6D2}" dt="2023-09-22T20:11:30.507" v="4238" actId="20577"/>
          <ac:spMkLst>
            <pc:docMk/>
            <pc:sldMk cId="1159212254" sldId="269"/>
            <ac:spMk id="2" creationId="{1D54268C-E968-56AA-5F01-9530BB9C8613}"/>
          </ac:spMkLst>
        </pc:spChg>
        <pc:spChg chg="add del mod">
          <ac:chgData name="Wunnicke, Chelsea M - DFI" userId="877864d0-45d2-4f06-9c25-7787d46afd14" providerId="ADAL" clId="{4B79B5A9-3123-4FC6-989D-4E8A53BFB6D2}" dt="2023-09-22T20:11:53.282" v="4244"/>
          <ac:spMkLst>
            <pc:docMk/>
            <pc:sldMk cId="1159212254" sldId="269"/>
            <ac:spMk id="3" creationId="{2AC9BE69-A83C-91AB-51BD-F3D0CACA80AC}"/>
          </ac:spMkLst>
        </pc:spChg>
        <pc:spChg chg="add mod">
          <ac:chgData name="Wunnicke, Chelsea M - DFI" userId="877864d0-45d2-4f06-9c25-7787d46afd14" providerId="ADAL" clId="{4B79B5A9-3123-4FC6-989D-4E8A53BFB6D2}" dt="2023-09-22T20:23:08.263" v="4803" actId="948"/>
          <ac:spMkLst>
            <pc:docMk/>
            <pc:sldMk cId="1159212254" sldId="269"/>
            <ac:spMk id="5" creationId="{1BC52B80-DFF4-5857-AE7E-66E53E3E1F70}"/>
          </ac:spMkLst>
        </pc:spChg>
        <pc:spChg chg="del">
          <ac:chgData name="Wunnicke, Chelsea M - DFI" userId="877864d0-45d2-4f06-9c25-7787d46afd14" providerId="ADAL" clId="{4B79B5A9-3123-4FC6-989D-4E8A53BFB6D2}" dt="2023-09-22T20:11:40.443" v="4239" actId="478"/>
          <ac:spMkLst>
            <pc:docMk/>
            <pc:sldMk cId="1159212254" sldId="269"/>
            <ac:spMk id="7" creationId="{FFEBCE85-3923-A490-CFA6-9E3E888CB9ED}"/>
          </ac:spMkLst>
        </pc:spChg>
        <pc:spChg chg="del">
          <ac:chgData name="Wunnicke, Chelsea M - DFI" userId="877864d0-45d2-4f06-9c25-7787d46afd14" providerId="ADAL" clId="{4B79B5A9-3123-4FC6-989D-4E8A53BFB6D2}" dt="2023-09-22T20:11:40.443" v="4239" actId="478"/>
          <ac:spMkLst>
            <pc:docMk/>
            <pc:sldMk cId="1159212254" sldId="269"/>
            <ac:spMk id="8" creationId="{9F31159A-9544-3FDF-F209-1494F62B0C60}"/>
          </ac:spMkLst>
        </pc:spChg>
        <pc:picChg chg="del">
          <ac:chgData name="Wunnicke, Chelsea M - DFI" userId="877864d0-45d2-4f06-9c25-7787d46afd14" providerId="ADAL" clId="{4B79B5A9-3123-4FC6-989D-4E8A53BFB6D2}" dt="2023-09-22T20:11:40.443" v="4239" actId="478"/>
          <ac:picMkLst>
            <pc:docMk/>
            <pc:sldMk cId="1159212254" sldId="269"/>
            <ac:picMk id="4" creationId="{10F0EFA4-58AA-23D5-8AA7-66610110AD2D}"/>
          </ac:picMkLst>
        </pc:picChg>
        <pc:picChg chg="del">
          <ac:chgData name="Wunnicke, Chelsea M - DFI" userId="877864d0-45d2-4f06-9c25-7787d46afd14" providerId="ADAL" clId="{4B79B5A9-3123-4FC6-989D-4E8A53BFB6D2}" dt="2023-09-22T20:11:40.443" v="4239" actId="478"/>
          <ac:picMkLst>
            <pc:docMk/>
            <pc:sldMk cId="1159212254" sldId="269"/>
            <ac:picMk id="6" creationId="{17AA19BC-1875-B867-B441-914E7ABAB07F}"/>
          </ac:picMkLst>
        </pc:picChg>
        <pc:picChg chg="del">
          <ac:chgData name="Wunnicke, Chelsea M - DFI" userId="877864d0-45d2-4f06-9c25-7787d46afd14" providerId="ADAL" clId="{4B79B5A9-3123-4FC6-989D-4E8A53BFB6D2}" dt="2023-09-22T20:11:40.443" v="4239" actId="478"/>
          <ac:picMkLst>
            <pc:docMk/>
            <pc:sldMk cId="1159212254" sldId="269"/>
            <ac:picMk id="9" creationId="{3D26735B-665F-F918-F893-093C96FF7F53}"/>
          </ac:picMkLst>
        </pc:picChg>
        <pc:picChg chg="del">
          <ac:chgData name="Wunnicke, Chelsea M - DFI" userId="877864d0-45d2-4f06-9c25-7787d46afd14" providerId="ADAL" clId="{4B79B5A9-3123-4FC6-989D-4E8A53BFB6D2}" dt="2023-09-22T20:11:40.443" v="4239" actId="478"/>
          <ac:picMkLst>
            <pc:docMk/>
            <pc:sldMk cId="1159212254" sldId="269"/>
            <ac:picMk id="10" creationId="{1D1ED076-BF1D-5713-6C8B-859EB6865FC4}"/>
          </ac:picMkLst>
        </pc:picChg>
        <pc:picChg chg="del">
          <ac:chgData name="Wunnicke, Chelsea M - DFI" userId="877864d0-45d2-4f06-9c25-7787d46afd14" providerId="ADAL" clId="{4B79B5A9-3123-4FC6-989D-4E8A53BFB6D2}" dt="2023-09-22T20:11:40.443" v="4239" actId="478"/>
          <ac:picMkLst>
            <pc:docMk/>
            <pc:sldMk cId="1159212254" sldId="269"/>
            <ac:picMk id="11" creationId="{5554739C-AE65-01A6-397C-2DDEA1F7B02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85F0A-15BC-48B2-B523-1B73BFE58B5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C370677-ABFB-4151-9F66-86F04A1D4CA5}">
      <dgm:prSet/>
      <dgm:spPr/>
      <dgm:t>
        <a:bodyPr/>
        <a:lstStyle/>
        <a:p>
          <a:r>
            <a:rPr lang="en-US" dirty="0">
              <a:latin typeface="Gotham" panose="02000504050000020004" pitchFamily="2" charset="0"/>
            </a:rPr>
            <a:t>Community Investment</a:t>
          </a:r>
        </a:p>
      </dgm:t>
    </dgm:pt>
    <dgm:pt modelId="{E09C8C80-3BCF-43C4-AF5E-50A099029E76}" type="parTrans" cxnId="{6686111B-A1F8-4F43-BC27-D18DDDDB0331}">
      <dgm:prSet/>
      <dgm:spPr/>
      <dgm:t>
        <a:bodyPr/>
        <a:lstStyle/>
        <a:p>
          <a:endParaRPr lang="en-US"/>
        </a:p>
      </dgm:t>
    </dgm:pt>
    <dgm:pt modelId="{43E152A8-1A1C-4486-BC51-DD7B37D6D040}" type="sibTrans" cxnId="{6686111B-A1F8-4F43-BC27-D18DDDDB0331}">
      <dgm:prSet/>
      <dgm:spPr/>
      <dgm:t>
        <a:bodyPr/>
        <a:lstStyle/>
        <a:p>
          <a:endParaRPr lang="en-US"/>
        </a:p>
      </dgm:t>
    </dgm:pt>
    <dgm:pt modelId="{2FBBBE8C-5AE9-4A94-8242-EE71F0407E95}">
      <dgm:prSet/>
      <dgm:spPr/>
      <dgm:t>
        <a:bodyPr/>
        <a:lstStyle/>
        <a:p>
          <a:r>
            <a:rPr lang="en-US" dirty="0">
              <a:latin typeface="Gotham" panose="02000504050000020004" pitchFamily="2" charset="0"/>
            </a:rPr>
            <a:t>Help children build an asset for the future</a:t>
          </a:r>
        </a:p>
      </dgm:t>
    </dgm:pt>
    <dgm:pt modelId="{C869116E-E918-4A67-8F2C-CDFC2F724161}" type="parTrans" cxnId="{E0099E85-5128-4D26-B101-C6D9387F00EC}">
      <dgm:prSet/>
      <dgm:spPr/>
      <dgm:t>
        <a:bodyPr/>
        <a:lstStyle/>
        <a:p>
          <a:endParaRPr lang="en-US"/>
        </a:p>
      </dgm:t>
    </dgm:pt>
    <dgm:pt modelId="{6D75EE6C-B08E-4FFB-AD03-854C4CA10B45}" type="sibTrans" cxnId="{E0099E85-5128-4D26-B101-C6D9387F00EC}">
      <dgm:prSet/>
      <dgm:spPr/>
      <dgm:t>
        <a:bodyPr/>
        <a:lstStyle/>
        <a:p>
          <a:endParaRPr lang="en-US"/>
        </a:p>
      </dgm:t>
    </dgm:pt>
    <dgm:pt modelId="{5C4D557E-B4A3-4EAC-961E-C912E53BFAD3}">
      <dgm:prSet/>
      <dgm:spPr/>
      <dgm:t>
        <a:bodyPr/>
        <a:lstStyle/>
        <a:p>
          <a:r>
            <a:rPr lang="en-US" dirty="0">
              <a:latin typeface="Gotham" panose="02000504050000020004" pitchFamily="2" charset="0"/>
            </a:rPr>
            <a:t>Investing in hope</a:t>
          </a:r>
        </a:p>
      </dgm:t>
    </dgm:pt>
    <dgm:pt modelId="{B78A9E68-D2F9-438B-B107-A2268F76B432}" type="parTrans" cxnId="{FDEE93D5-CD87-443D-8F96-1E3C62F371CC}">
      <dgm:prSet/>
      <dgm:spPr/>
      <dgm:t>
        <a:bodyPr/>
        <a:lstStyle/>
        <a:p>
          <a:endParaRPr lang="en-US"/>
        </a:p>
      </dgm:t>
    </dgm:pt>
    <dgm:pt modelId="{1089D4DF-7A3E-4EC2-8661-BD664FC152F2}" type="sibTrans" cxnId="{FDEE93D5-CD87-443D-8F96-1E3C62F371CC}">
      <dgm:prSet/>
      <dgm:spPr/>
      <dgm:t>
        <a:bodyPr/>
        <a:lstStyle/>
        <a:p>
          <a:endParaRPr lang="en-US"/>
        </a:p>
      </dgm:t>
    </dgm:pt>
    <dgm:pt modelId="{034EC2C1-D220-4439-B94F-83E09597A844}" type="pres">
      <dgm:prSet presAssocID="{CAA85F0A-15BC-48B2-B523-1B73BFE58B5D}" presName="vert0" presStyleCnt="0">
        <dgm:presLayoutVars>
          <dgm:dir/>
          <dgm:animOne val="branch"/>
          <dgm:animLvl val="lvl"/>
        </dgm:presLayoutVars>
      </dgm:prSet>
      <dgm:spPr/>
    </dgm:pt>
    <dgm:pt modelId="{1F4D56BA-52F4-4819-A264-DEBF9DE5E62C}" type="pres">
      <dgm:prSet presAssocID="{5C370677-ABFB-4151-9F66-86F04A1D4CA5}" presName="thickLine" presStyleLbl="alignNode1" presStyleIdx="0" presStyleCnt="3"/>
      <dgm:spPr/>
    </dgm:pt>
    <dgm:pt modelId="{F372A260-5C14-4FDA-A8B5-494DA63F7AA1}" type="pres">
      <dgm:prSet presAssocID="{5C370677-ABFB-4151-9F66-86F04A1D4CA5}" presName="horz1" presStyleCnt="0"/>
      <dgm:spPr/>
    </dgm:pt>
    <dgm:pt modelId="{B25D2963-1646-4EB9-A892-941A2365ED90}" type="pres">
      <dgm:prSet presAssocID="{5C370677-ABFB-4151-9F66-86F04A1D4CA5}" presName="tx1" presStyleLbl="revTx" presStyleIdx="0" presStyleCnt="3"/>
      <dgm:spPr/>
    </dgm:pt>
    <dgm:pt modelId="{44F110DA-CA3E-43C5-B270-924B7E184AEA}" type="pres">
      <dgm:prSet presAssocID="{5C370677-ABFB-4151-9F66-86F04A1D4CA5}" presName="vert1" presStyleCnt="0"/>
      <dgm:spPr/>
    </dgm:pt>
    <dgm:pt modelId="{B2304DA1-42C8-42A1-B07C-0EB122100500}" type="pres">
      <dgm:prSet presAssocID="{2FBBBE8C-5AE9-4A94-8242-EE71F0407E95}" presName="thickLine" presStyleLbl="alignNode1" presStyleIdx="1" presStyleCnt="3"/>
      <dgm:spPr/>
    </dgm:pt>
    <dgm:pt modelId="{CD380247-8EFA-4D64-83AC-BDE233C97AD8}" type="pres">
      <dgm:prSet presAssocID="{2FBBBE8C-5AE9-4A94-8242-EE71F0407E95}" presName="horz1" presStyleCnt="0"/>
      <dgm:spPr/>
    </dgm:pt>
    <dgm:pt modelId="{1CE65368-0727-4E4D-B9B8-AA0C6E1AF3E9}" type="pres">
      <dgm:prSet presAssocID="{2FBBBE8C-5AE9-4A94-8242-EE71F0407E95}" presName="tx1" presStyleLbl="revTx" presStyleIdx="1" presStyleCnt="3"/>
      <dgm:spPr/>
    </dgm:pt>
    <dgm:pt modelId="{68FD5B03-1DDC-45CF-B663-E0D8B1FE514A}" type="pres">
      <dgm:prSet presAssocID="{2FBBBE8C-5AE9-4A94-8242-EE71F0407E95}" presName="vert1" presStyleCnt="0"/>
      <dgm:spPr/>
    </dgm:pt>
    <dgm:pt modelId="{F4FC3EF2-3895-42B3-871E-202B28558500}" type="pres">
      <dgm:prSet presAssocID="{5C4D557E-B4A3-4EAC-961E-C912E53BFAD3}" presName="thickLine" presStyleLbl="alignNode1" presStyleIdx="2" presStyleCnt="3"/>
      <dgm:spPr/>
    </dgm:pt>
    <dgm:pt modelId="{BEE6022E-6DBB-4FB6-9AF6-612EC89C369C}" type="pres">
      <dgm:prSet presAssocID="{5C4D557E-B4A3-4EAC-961E-C912E53BFAD3}" presName="horz1" presStyleCnt="0"/>
      <dgm:spPr/>
    </dgm:pt>
    <dgm:pt modelId="{7B05223F-8B72-4A8E-B0D5-24132390CC79}" type="pres">
      <dgm:prSet presAssocID="{5C4D557E-B4A3-4EAC-961E-C912E53BFAD3}" presName="tx1" presStyleLbl="revTx" presStyleIdx="2" presStyleCnt="3"/>
      <dgm:spPr/>
    </dgm:pt>
    <dgm:pt modelId="{03320150-0E08-4017-9733-72FACAABE6F0}" type="pres">
      <dgm:prSet presAssocID="{5C4D557E-B4A3-4EAC-961E-C912E53BFAD3}" presName="vert1" presStyleCnt="0"/>
      <dgm:spPr/>
    </dgm:pt>
  </dgm:ptLst>
  <dgm:cxnLst>
    <dgm:cxn modelId="{2B322B15-3E3F-43BC-82C3-532DFEEE5932}" type="presOf" srcId="{5C370677-ABFB-4151-9F66-86F04A1D4CA5}" destId="{B25D2963-1646-4EB9-A892-941A2365ED90}" srcOrd="0" destOrd="0" presId="urn:microsoft.com/office/officeart/2008/layout/LinedList"/>
    <dgm:cxn modelId="{6686111B-A1F8-4F43-BC27-D18DDDDB0331}" srcId="{CAA85F0A-15BC-48B2-B523-1B73BFE58B5D}" destId="{5C370677-ABFB-4151-9F66-86F04A1D4CA5}" srcOrd="0" destOrd="0" parTransId="{E09C8C80-3BCF-43C4-AF5E-50A099029E76}" sibTransId="{43E152A8-1A1C-4486-BC51-DD7B37D6D040}"/>
    <dgm:cxn modelId="{5FB98B2A-9F9B-4954-AEF3-C922A3F48BC9}" type="presOf" srcId="{2FBBBE8C-5AE9-4A94-8242-EE71F0407E95}" destId="{1CE65368-0727-4E4D-B9B8-AA0C6E1AF3E9}" srcOrd="0" destOrd="0" presId="urn:microsoft.com/office/officeart/2008/layout/LinedList"/>
    <dgm:cxn modelId="{E0099E85-5128-4D26-B101-C6D9387F00EC}" srcId="{CAA85F0A-15BC-48B2-B523-1B73BFE58B5D}" destId="{2FBBBE8C-5AE9-4A94-8242-EE71F0407E95}" srcOrd="1" destOrd="0" parTransId="{C869116E-E918-4A67-8F2C-CDFC2F724161}" sibTransId="{6D75EE6C-B08E-4FFB-AD03-854C4CA10B45}"/>
    <dgm:cxn modelId="{FDEE93D5-CD87-443D-8F96-1E3C62F371CC}" srcId="{CAA85F0A-15BC-48B2-B523-1B73BFE58B5D}" destId="{5C4D557E-B4A3-4EAC-961E-C912E53BFAD3}" srcOrd="2" destOrd="0" parTransId="{B78A9E68-D2F9-438B-B107-A2268F76B432}" sibTransId="{1089D4DF-7A3E-4EC2-8661-BD664FC152F2}"/>
    <dgm:cxn modelId="{6F8A90E8-2057-424A-9D10-05AE259EC116}" type="presOf" srcId="{5C4D557E-B4A3-4EAC-961E-C912E53BFAD3}" destId="{7B05223F-8B72-4A8E-B0D5-24132390CC79}" srcOrd="0" destOrd="0" presId="urn:microsoft.com/office/officeart/2008/layout/LinedList"/>
    <dgm:cxn modelId="{C5ACA7FF-77B7-469A-9C2F-ECC0A34569DC}" type="presOf" srcId="{CAA85F0A-15BC-48B2-B523-1B73BFE58B5D}" destId="{034EC2C1-D220-4439-B94F-83E09597A844}" srcOrd="0" destOrd="0" presId="urn:microsoft.com/office/officeart/2008/layout/LinedList"/>
    <dgm:cxn modelId="{64613624-ED18-4BD4-A61A-1FE506CF174D}" type="presParOf" srcId="{034EC2C1-D220-4439-B94F-83E09597A844}" destId="{1F4D56BA-52F4-4819-A264-DEBF9DE5E62C}" srcOrd="0" destOrd="0" presId="urn:microsoft.com/office/officeart/2008/layout/LinedList"/>
    <dgm:cxn modelId="{325BBB42-B2B4-4B63-BC48-025A07FA08B9}" type="presParOf" srcId="{034EC2C1-D220-4439-B94F-83E09597A844}" destId="{F372A260-5C14-4FDA-A8B5-494DA63F7AA1}" srcOrd="1" destOrd="0" presId="urn:microsoft.com/office/officeart/2008/layout/LinedList"/>
    <dgm:cxn modelId="{C5830995-A55F-461B-B2F8-FAA8BC7D1BAD}" type="presParOf" srcId="{F372A260-5C14-4FDA-A8B5-494DA63F7AA1}" destId="{B25D2963-1646-4EB9-A892-941A2365ED90}" srcOrd="0" destOrd="0" presId="urn:microsoft.com/office/officeart/2008/layout/LinedList"/>
    <dgm:cxn modelId="{F5EC481B-F096-4E0D-8DB9-1F3C25992452}" type="presParOf" srcId="{F372A260-5C14-4FDA-A8B5-494DA63F7AA1}" destId="{44F110DA-CA3E-43C5-B270-924B7E184AEA}" srcOrd="1" destOrd="0" presId="urn:microsoft.com/office/officeart/2008/layout/LinedList"/>
    <dgm:cxn modelId="{403FE99C-5671-456A-ABB7-22D6B2979C35}" type="presParOf" srcId="{034EC2C1-D220-4439-B94F-83E09597A844}" destId="{B2304DA1-42C8-42A1-B07C-0EB122100500}" srcOrd="2" destOrd="0" presId="urn:microsoft.com/office/officeart/2008/layout/LinedList"/>
    <dgm:cxn modelId="{F5A530B5-7295-4F5B-B01D-A91535D1FC9A}" type="presParOf" srcId="{034EC2C1-D220-4439-B94F-83E09597A844}" destId="{CD380247-8EFA-4D64-83AC-BDE233C97AD8}" srcOrd="3" destOrd="0" presId="urn:microsoft.com/office/officeart/2008/layout/LinedList"/>
    <dgm:cxn modelId="{14FFE5A0-3026-4E8B-B97D-D4A2A0BB181C}" type="presParOf" srcId="{CD380247-8EFA-4D64-83AC-BDE233C97AD8}" destId="{1CE65368-0727-4E4D-B9B8-AA0C6E1AF3E9}" srcOrd="0" destOrd="0" presId="urn:microsoft.com/office/officeart/2008/layout/LinedList"/>
    <dgm:cxn modelId="{1418FD8E-913F-4216-BC20-33F5606CF482}" type="presParOf" srcId="{CD380247-8EFA-4D64-83AC-BDE233C97AD8}" destId="{68FD5B03-1DDC-45CF-B663-E0D8B1FE514A}" srcOrd="1" destOrd="0" presId="urn:microsoft.com/office/officeart/2008/layout/LinedList"/>
    <dgm:cxn modelId="{3D3C7D41-89CA-4D2F-AAFB-6E67AF7D4BE9}" type="presParOf" srcId="{034EC2C1-D220-4439-B94F-83E09597A844}" destId="{F4FC3EF2-3895-42B3-871E-202B28558500}" srcOrd="4" destOrd="0" presId="urn:microsoft.com/office/officeart/2008/layout/LinedList"/>
    <dgm:cxn modelId="{8B9599BD-F795-45ED-A412-008251CA34CC}" type="presParOf" srcId="{034EC2C1-D220-4439-B94F-83E09597A844}" destId="{BEE6022E-6DBB-4FB6-9AF6-612EC89C369C}" srcOrd="5" destOrd="0" presId="urn:microsoft.com/office/officeart/2008/layout/LinedList"/>
    <dgm:cxn modelId="{D1463AA6-F7FA-403B-A6AB-3BFF57AB67CC}" type="presParOf" srcId="{BEE6022E-6DBB-4FB6-9AF6-612EC89C369C}" destId="{7B05223F-8B72-4A8E-B0D5-24132390CC79}" srcOrd="0" destOrd="0" presId="urn:microsoft.com/office/officeart/2008/layout/LinedList"/>
    <dgm:cxn modelId="{AF245415-48C7-4339-9980-7AEE313CBBE9}" type="presParOf" srcId="{BEE6022E-6DBB-4FB6-9AF6-612EC89C369C}" destId="{03320150-0E08-4017-9733-72FACAABE6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D56BA-52F4-4819-A264-DEBF9DE5E62C}">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D2963-1646-4EB9-A892-941A2365ED90}">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latin typeface="Gotham" panose="02000504050000020004" pitchFamily="2" charset="0"/>
            </a:rPr>
            <a:t>Community Investment</a:t>
          </a:r>
        </a:p>
      </dsp:txBody>
      <dsp:txXfrm>
        <a:off x="0" y="2703"/>
        <a:ext cx="6900512" cy="1843578"/>
      </dsp:txXfrm>
    </dsp:sp>
    <dsp:sp modelId="{B2304DA1-42C8-42A1-B07C-0EB122100500}">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65368-0727-4E4D-B9B8-AA0C6E1AF3E9}">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latin typeface="Gotham" panose="02000504050000020004" pitchFamily="2" charset="0"/>
            </a:rPr>
            <a:t>Help children build an asset for the future</a:t>
          </a:r>
        </a:p>
      </dsp:txBody>
      <dsp:txXfrm>
        <a:off x="0" y="1846281"/>
        <a:ext cx="6900512" cy="1843578"/>
      </dsp:txXfrm>
    </dsp:sp>
    <dsp:sp modelId="{F4FC3EF2-3895-42B3-871E-202B28558500}">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5223F-8B72-4A8E-B0D5-24132390CC79}">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latin typeface="Gotham" panose="02000504050000020004" pitchFamily="2" charset="0"/>
            </a:rPr>
            <a:t>Investing in hope</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717D5-45F5-4C45-8453-56B98DDF4C96}"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F62B0-3091-48DA-AD56-202EFE137314}" type="slidenum">
              <a:rPr lang="en-US" smtClean="0"/>
              <a:t>‹#›</a:t>
            </a:fld>
            <a:endParaRPr lang="en-US"/>
          </a:p>
        </p:txBody>
      </p:sp>
    </p:spTree>
    <p:extLst>
      <p:ext uri="{BB962C8B-B14F-4D97-AF65-F5344CB8AC3E}">
        <p14:creationId xmlns:p14="http://schemas.microsoft.com/office/powerpoint/2010/main" val="1693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Children’s Savings Accounts are about planting seeds for the future, like you see here. They are about adults helping children see their potential for the future, and helping them work toward it. Imagine if you were this woman…what do you think she’s telling this child? and you asked the child here: “do you think any beans will get picked here in this garden this summer?”…what do you think she would say… “Yes—because you gave me the seeds, and helped me plant them, I know that beans are going to grow here, and I want to be here to pick them!” So you see, when you give a child something for their future, and you help show them the future that it creates, they believe you and they bring their mindset and their actions into alignment to help create that future.</a:t>
            </a:r>
          </a:p>
        </p:txBody>
      </p:sp>
      <p:sp>
        <p:nvSpPr>
          <p:cNvPr id="4" name="Slide Number Placeholder 3"/>
          <p:cNvSpPr>
            <a:spLocks noGrp="1"/>
          </p:cNvSpPr>
          <p:nvPr>
            <p:ph type="sldNum" sz="quarter" idx="5"/>
          </p:nvPr>
        </p:nvSpPr>
        <p:spPr/>
        <p:txBody>
          <a:bodyPr/>
          <a:lstStyle/>
          <a:p>
            <a:fld id="{407F62B0-3091-48DA-AD56-202EFE137314}" type="slidenum">
              <a:rPr lang="en-US" smtClean="0"/>
              <a:t>1</a:t>
            </a:fld>
            <a:endParaRPr lang="en-US"/>
          </a:p>
        </p:txBody>
      </p:sp>
    </p:spTree>
    <p:extLst>
      <p:ext uri="{BB962C8B-B14F-4D97-AF65-F5344CB8AC3E}">
        <p14:creationId xmlns:p14="http://schemas.microsoft.com/office/powerpoint/2010/main" val="353784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time—a “turn and talk” to your neighbor for 5 min.</a:t>
            </a:r>
          </a:p>
        </p:txBody>
      </p:sp>
      <p:sp>
        <p:nvSpPr>
          <p:cNvPr id="4" name="Slide Number Placeholder 3"/>
          <p:cNvSpPr>
            <a:spLocks noGrp="1"/>
          </p:cNvSpPr>
          <p:nvPr>
            <p:ph type="sldNum" sz="quarter" idx="5"/>
          </p:nvPr>
        </p:nvSpPr>
        <p:spPr/>
        <p:txBody>
          <a:bodyPr/>
          <a:lstStyle/>
          <a:p>
            <a:fld id="{407F62B0-3091-48DA-AD56-202EFE137314}" type="slidenum">
              <a:rPr lang="en-US" smtClean="0"/>
              <a:t>10</a:t>
            </a:fld>
            <a:endParaRPr lang="en-US"/>
          </a:p>
        </p:txBody>
      </p:sp>
    </p:spTree>
    <p:extLst>
      <p:ext uri="{BB962C8B-B14F-4D97-AF65-F5344CB8AC3E}">
        <p14:creationId xmlns:p14="http://schemas.microsoft.com/office/powerpoint/2010/main" val="219762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us are interested in forming </a:t>
            </a:r>
            <a:r>
              <a:rPr lang="en-US"/>
              <a:t>new partnerships </a:t>
            </a:r>
            <a:r>
              <a:rPr lang="en-US" dirty="0"/>
              <a:t>with other organizations interested in starting Children’s Savings Account programs in WI.</a:t>
            </a:r>
          </a:p>
        </p:txBody>
      </p:sp>
      <p:sp>
        <p:nvSpPr>
          <p:cNvPr id="4" name="Slide Number Placeholder 3"/>
          <p:cNvSpPr>
            <a:spLocks noGrp="1"/>
          </p:cNvSpPr>
          <p:nvPr>
            <p:ph type="sldNum" sz="quarter" idx="5"/>
          </p:nvPr>
        </p:nvSpPr>
        <p:spPr/>
        <p:txBody>
          <a:bodyPr/>
          <a:lstStyle/>
          <a:p>
            <a:fld id="{407F62B0-3091-48DA-AD56-202EFE137314}" type="slidenum">
              <a:rPr lang="en-US" smtClean="0"/>
              <a:t>11</a:t>
            </a:fld>
            <a:endParaRPr lang="en-US"/>
          </a:p>
        </p:txBody>
      </p:sp>
    </p:spTree>
    <p:extLst>
      <p:ext uri="{BB962C8B-B14F-4D97-AF65-F5344CB8AC3E}">
        <p14:creationId xmlns:p14="http://schemas.microsoft.com/office/powerpoint/2010/main" val="398562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briefly review agenda.</a:t>
            </a:r>
          </a:p>
        </p:txBody>
      </p:sp>
      <p:sp>
        <p:nvSpPr>
          <p:cNvPr id="4" name="Slide Number Placeholder 3"/>
          <p:cNvSpPr>
            <a:spLocks noGrp="1"/>
          </p:cNvSpPr>
          <p:nvPr>
            <p:ph type="sldNum" sz="quarter" idx="5"/>
          </p:nvPr>
        </p:nvSpPr>
        <p:spPr/>
        <p:txBody>
          <a:bodyPr/>
          <a:lstStyle/>
          <a:p>
            <a:fld id="{407F62B0-3091-48DA-AD56-202EFE137314}" type="slidenum">
              <a:rPr lang="en-US" smtClean="0"/>
              <a:t>2</a:t>
            </a:fld>
            <a:endParaRPr lang="en-US"/>
          </a:p>
        </p:txBody>
      </p:sp>
    </p:spTree>
    <p:extLst>
      <p:ext uri="{BB962C8B-B14F-4D97-AF65-F5344CB8AC3E}">
        <p14:creationId xmlns:p14="http://schemas.microsoft.com/office/powerpoint/2010/main" val="33897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a:t>
            </a:r>
          </a:p>
        </p:txBody>
      </p:sp>
      <p:sp>
        <p:nvSpPr>
          <p:cNvPr id="4" name="Slide Number Placeholder 3"/>
          <p:cNvSpPr>
            <a:spLocks noGrp="1"/>
          </p:cNvSpPr>
          <p:nvPr>
            <p:ph type="sldNum" sz="quarter" idx="5"/>
          </p:nvPr>
        </p:nvSpPr>
        <p:spPr/>
        <p:txBody>
          <a:bodyPr/>
          <a:lstStyle/>
          <a:p>
            <a:fld id="{407F62B0-3091-48DA-AD56-202EFE137314}" type="slidenum">
              <a:rPr lang="en-US" smtClean="0"/>
              <a:t>3</a:t>
            </a:fld>
            <a:endParaRPr lang="en-US"/>
          </a:p>
        </p:txBody>
      </p:sp>
    </p:spTree>
    <p:extLst>
      <p:ext uri="{BB962C8B-B14F-4D97-AF65-F5344CB8AC3E}">
        <p14:creationId xmlns:p14="http://schemas.microsoft.com/office/powerpoint/2010/main" val="420350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In the first example, about planting seeds in a garden, we gave an illustration about how mindset and attitudes about the future are shaped by gifts and investments made today. When a child has an asset for future education, even if the amount is small, such as under $500, it influences their expectations about the future. See how small dollars make big impacts here. This graphic is from the UW Extension, Youth Forward Wisconsin Program, which is a group that can help connect you to resources and opportunities.</a:t>
            </a:r>
          </a:p>
        </p:txBody>
      </p:sp>
      <p:sp>
        <p:nvSpPr>
          <p:cNvPr id="4" name="Slide Number Placeholder 3"/>
          <p:cNvSpPr>
            <a:spLocks noGrp="1"/>
          </p:cNvSpPr>
          <p:nvPr>
            <p:ph type="sldNum" sz="quarter" idx="5"/>
          </p:nvPr>
        </p:nvSpPr>
        <p:spPr/>
        <p:txBody>
          <a:bodyPr/>
          <a:lstStyle/>
          <a:p>
            <a:fld id="{407F62B0-3091-48DA-AD56-202EFE137314}" type="slidenum">
              <a:rPr lang="en-US" smtClean="0"/>
              <a:t>4</a:t>
            </a:fld>
            <a:endParaRPr lang="en-US"/>
          </a:p>
        </p:txBody>
      </p:sp>
    </p:spTree>
    <p:extLst>
      <p:ext uri="{BB962C8B-B14F-4D97-AF65-F5344CB8AC3E}">
        <p14:creationId xmlns:p14="http://schemas.microsoft.com/office/powerpoint/2010/main" val="192604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Children’s Savings Account programs or CSAs “are long-term savings or investment accounts that help children (ages 0-18) and their families, especially those from low-income families, build savings for the future.” (Prosperity Now: https://prosperitynow.org/childrens-savings) Often they are called Universal Children’s Savings Account Programs, or sometimes Children’s Development Accounts. The community investment often includes initial deposits, and can include additional deposits for milestones, matched savings, or to incentive certain actions. This helps build an asset for the future—often with the goal of encouraging post-secondary education. It is investing in hope because it is about more than the money, it is about the college-going identity and future orientation that it helps to encourage. CSA programs include wrap-around activities that help encourage children and families to develop this mindset, work through challenges, and give them opportunities to engage. (group congruence, normalizing difficulty, and salience).</a:t>
            </a:r>
          </a:p>
        </p:txBody>
      </p:sp>
      <p:sp>
        <p:nvSpPr>
          <p:cNvPr id="4" name="Slide Number Placeholder 3"/>
          <p:cNvSpPr>
            <a:spLocks noGrp="1"/>
          </p:cNvSpPr>
          <p:nvPr>
            <p:ph type="sldNum" sz="quarter" idx="5"/>
          </p:nvPr>
        </p:nvSpPr>
        <p:spPr/>
        <p:txBody>
          <a:bodyPr/>
          <a:lstStyle/>
          <a:p>
            <a:fld id="{407F62B0-3091-48DA-AD56-202EFE137314}" type="slidenum">
              <a:rPr lang="en-US" smtClean="0"/>
              <a:t>5</a:t>
            </a:fld>
            <a:endParaRPr lang="en-US"/>
          </a:p>
        </p:txBody>
      </p:sp>
    </p:spTree>
    <p:extLst>
      <p:ext uri="{BB962C8B-B14F-4D97-AF65-F5344CB8AC3E}">
        <p14:creationId xmlns:p14="http://schemas.microsoft.com/office/powerpoint/2010/main" val="157449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From Prosperity Now: Over the past decade, Children's Savings Account (CSA) programs have expanded across the country, with programs in more than 34 states. One of the first was the state of Maine, whose “My Alfond Grant” program is funded by a philanthropic donor, the Harold Alfond Foundation, and gives a $500 pledge for future education to every baby born in the state. Other programs are based on smaller geographic areas, like a city, county, or specific sub-population of children or families.</a:t>
            </a:r>
          </a:p>
        </p:txBody>
      </p:sp>
      <p:sp>
        <p:nvSpPr>
          <p:cNvPr id="4" name="Slide Number Placeholder 3"/>
          <p:cNvSpPr>
            <a:spLocks noGrp="1"/>
          </p:cNvSpPr>
          <p:nvPr>
            <p:ph type="sldNum" sz="quarter" idx="5"/>
          </p:nvPr>
        </p:nvSpPr>
        <p:spPr/>
        <p:txBody>
          <a:bodyPr/>
          <a:lstStyle/>
          <a:p>
            <a:fld id="{407F62B0-3091-48DA-AD56-202EFE137314}" type="slidenum">
              <a:rPr lang="en-US" smtClean="0"/>
              <a:t>6</a:t>
            </a:fld>
            <a:endParaRPr lang="en-US"/>
          </a:p>
        </p:txBody>
      </p:sp>
    </p:spTree>
    <p:extLst>
      <p:ext uri="{BB962C8B-B14F-4D97-AF65-F5344CB8AC3E}">
        <p14:creationId xmlns:p14="http://schemas.microsoft.com/office/powerpoint/2010/main" val="62018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Wisconsin has 2 Children’s Savings Account programs, and we hope to encourage more! FMFM works through the city of Milwaukee to offer a $50 deposit for MPS students when they enroll in Kindergarten.</a:t>
            </a:r>
          </a:p>
        </p:txBody>
      </p:sp>
      <p:sp>
        <p:nvSpPr>
          <p:cNvPr id="4" name="Slide Number Placeholder 3"/>
          <p:cNvSpPr>
            <a:spLocks noGrp="1"/>
          </p:cNvSpPr>
          <p:nvPr>
            <p:ph type="sldNum" sz="quarter" idx="5"/>
          </p:nvPr>
        </p:nvSpPr>
        <p:spPr/>
        <p:txBody>
          <a:bodyPr/>
          <a:lstStyle/>
          <a:p>
            <a:fld id="{407F62B0-3091-48DA-AD56-202EFE137314}" type="slidenum">
              <a:rPr lang="en-US" smtClean="0"/>
              <a:t>7</a:t>
            </a:fld>
            <a:endParaRPr lang="en-US"/>
          </a:p>
        </p:txBody>
      </p:sp>
    </p:spTree>
    <p:extLst>
      <p:ext uri="{BB962C8B-B14F-4D97-AF65-F5344CB8AC3E}">
        <p14:creationId xmlns:p14="http://schemas.microsoft.com/office/powerpoint/2010/main" val="331754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 Gruszynski to go through her handouts and explain the Future Fund program for Marinette and Menominee Counties.</a:t>
            </a:r>
          </a:p>
        </p:txBody>
      </p:sp>
      <p:sp>
        <p:nvSpPr>
          <p:cNvPr id="4" name="Slide Number Placeholder 3"/>
          <p:cNvSpPr>
            <a:spLocks noGrp="1"/>
          </p:cNvSpPr>
          <p:nvPr>
            <p:ph type="sldNum" sz="quarter" idx="5"/>
          </p:nvPr>
        </p:nvSpPr>
        <p:spPr/>
        <p:txBody>
          <a:bodyPr/>
          <a:lstStyle/>
          <a:p>
            <a:fld id="{407F62B0-3091-48DA-AD56-202EFE137314}" type="slidenum">
              <a:rPr lang="en-US" smtClean="0"/>
              <a:t>8</a:t>
            </a:fld>
            <a:endParaRPr lang="en-US"/>
          </a:p>
        </p:txBody>
      </p:sp>
    </p:spTree>
    <p:extLst>
      <p:ext uri="{BB962C8B-B14F-4D97-AF65-F5344CB8AC3E}">
        <p14:creationId xmlns:p14="http://schemas.microsoft.com/office/powerpoint/2010/main" val="194352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Go through the CSP Partnership and “Why use 529 for CSA program” handouts.</a:t>
            </a:r>
          </a:p>
        </p:txBody>
      </p:sp>
      <p:sp>
        <p:nvSpPr>
          <p:cNvPr id="4" name="Slide Number Placeholder 3"/>
          <p:cNvSpPr>
            <a:spLocks noGrp="1"/>
          </p:cNvSpPr>
          <p:nvPr>
            <p:ph type="sldNum" sz="quarter" idx="5"/>
          </p:nvPr>
        </p:nvSpPr>
        <p:spPr/>
        <p:txBody>
          <a:bodyPr/>
          <a:lstStyle/>
          <a:p>
            <a:fld id="{407F62B0-3091-48DA-AD56-202EFE137314}" type="slidenum">
              <a:rPr lang="en-US" smtClean="0"/>
              <a:t>9</a:t>
            </a:fld>
            <a:endParaRPr lang="en-US"/>
          </a:p>
        </p:txBody>
      </p:sp>
    </p:spTree>
    <p:extLst>
      <p:ext uri="{BB962C8B-B14F-4D97-AF65-F5344CB8AC3E}">
        <p14:creationId xmlns:p14="http://schemas.microsoft.com/office/powerpoint/2010/main" val="155179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36CE-46D4-654E-572C-AA10AB301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B1599-AB18-D4A4-F7DF-A18BF39FA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010393-B33D-24CC-F601-76E32CBC2EBC}"/>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5" name="Footer Placeholder 4">
            <a:extLst>
              <a:ext uri="{FF2B5EF4-FFF2-40B4-BE49-F238E27FC236}">
                <a16:creationId xmlns:a16="http://schemas.microsoft.com/office/drawing/2014/main" id="{3A30E9CE-4663-F368-106E-F968193FF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02A58-C55C-52F8-BABF-472072776FA4}"/>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379814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5F48-8E2D-C70A-B4DE-07ED2E90B8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8923F-3EEA-8C07-FD46-84BCC556BA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4C05E-22CE-9ED3-2E37-C98EF4DE510A}"/>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5" name="Footer Placeholder 4">
            <a:extLst>
              <a:ext uri="{FF2B5EF4-FFF2-40B4-BE49-F238E27FC236}">
                <a16:creationId xmlns:a16="http://schemas.microsoft.com/office/drawing/2014/main" id="{73970C85-7180-B208-85B2-1C3C46A72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7DFA9-421A-F302-5229-4D969C5BE1F6}"/>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122930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E8C89-36FC-1BCB-438B-4F5E2F0340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94944-2EB6-76CD-A859-D6CC9D847A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9EF1F-29BE-7B55-2E97-3A2645766B25}"/>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5" name="Footer Placeholder 4">
            <a:extLst>
              <a:ext uri="{FF2B5EF4-FFF2-40B4-BE49-F238E27FC236}">
                <a16:creationId xmlns:a16="http://schemas.microsoft.com/office/drawing/2014/main" id="{8630AC8F-8570-A5B4-2957-960B90BAE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5E7AA-069D-A836-DA5C-ED907EC02BA5}"/>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24868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F6A2-0F4D-8C05-4C46-55411FB0C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53EE3-05BB-618E-767F-EAA874711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65C45-F78B-23FE-AAFE-C90854C95155}"/>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5" name="Footer Placeholder 4">
            <a:extLst>
              <a:ext uri="{FF2B5EF4-FFF2-40B4-BE49-F238E27FC236}">
                <a16:creationId xmlns:a16="http://schemas.microsoft.com/office/drawing/2014/main" id="{5AD170DB-76CE-8CDC-6DE1-BDAE5947A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55F26-3C69-AC4C-2832-EA50A9A5A8E8}"/>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369983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4601-5D97-59FB-0AED-E8A784E04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61DE4D-AEDC-56E4-D4E4-9053E9C8B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24E90-C42E-37D6-714D-79F3946FA59F}"/>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5" name="Footer Placeholder 4">
            <a:extLst>
              <a:ext uri="{FF2B5EF4-FFF2-40B4-BE49-F238E27FC236}">
                <a16:creationId xmlns:a16="http://schemas.microsoft.com/office/drawing/2014/main" id="{1BAC2196-0A72-F32B-00E4-A40BC9F2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F0DA7-6ACD-152D-7DAB-01A989636CA2}"/>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284713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A6A2-DC45-0693-52CC-0EEBF0625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38A39-4BD8-243E-6B91-D2CA86A18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507D8C-41B4-7EBC-3E3F-411611F85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CF601-D008-71C6-6AE6-5013C4F4EA51}"/>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6" name="Footer Placeholder 5">
            <a:extLst>
              <a:ext uri="{FF2B5EF4-FFF2-40B4-BE49-F238E27FC236}">
                <a16:creationId xmlns:a16="http://schemas.microsoft.com/office/drawing/2014/main" id="{9D2EC0C9-8242-5A32-8333-2BC02961D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D120D-A8D6-02F4-CFF9-10627C57EA6C}"/>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415172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669D-FEB2-ED7E-1307-7247A53DA2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BFF22-AF1A-9BDA-F954-A95124914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64FAFA-5252-6D08-2BA3-5CDB06521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CCDE6-040B-D9F9-B722-02FE93817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4BEF9-84B8-53AB-13D1-391A2B872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3FEBDA-EBBC-57D4-6A45-9FA43EBDD374}"/>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8" name="Footer Placeholder 7">
            <a:extLst>
              <a:ext uri="{FF2B5EF4-FFF2-40B4-BE49-F238E27FC236}">
                <a16:creationId xmlns:a16="http://schemas.microsoft.com/office/drawing/2014/main" id="{E48D075E-3124-9976-5BDB-20EA0ACB53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BD6D5-788F-4752-1C60-809106385E55}"/>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243242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FF4B-B916-F4F9-7DAE-C0F64DAF1D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FC76F-C715-997D-6375-2A8506BBD1C5}"/>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4" name="Footer Placeholder 3">
            <a:extLst>
              <a:ext uri="{FF2B5EF4-FFF2-40B4-BE49-F238E27FC236}">
                <a16:creationId xmlns:a16="http://schemas.microsoft.com/office/drawing/2014/main" id="{80640D1D-0E27-4A74-AD6F-28A34892C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5B1E1-2FAD-E674-AC28-84E312778753}"/>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215119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DF78C-B835-43F7-B3B7-4A8687396929}"/>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3" name="Footer Placeholder 2">
            <a:extLst>
              <a:ext uri="{FF2B5EF4-FFF2-40B4-BE49-F238E27FC236}">
                <a16:creationId xmlns:a16="http://schemas.microsoft.com/office/drawing/2014/main" id="{E6FEA52A-16F8-A31D-4C5C-22D5E31FD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89AF93-08D9-A41B-EF70-C876AF7EEF6F}"/>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339115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10D7-387B-6C09-B1C2-9DFDB25C5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9BA1B-7B8F-42C4-7334-CE466D109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62EDF-1EC8-7625-E805-ED774275C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ACB16-7B6C-F783-E90F-A9611EA78336}"/>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6" name="Footer Placeholder 5">
            <a:extLst>
              <a:ext uri="{FF2B5EF4-FFF2-40B4-BE49-F238E27FC236}">
                <a16:creationId xmlns:a16="http://schemas.microsoft.com/office/drawing/2014/main" id="{05B23DA2-2FA3-9CA1-2091-D779B47F1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53E00-0BB7-0483-2204-50F4FED067D4}"/>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91511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7BC5-6A0A-F3B9-9B2E-AD396EE3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BDEFDF-AF7D-71FB-A9D5-E71C871E8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5B784-DFE0-181D-CB05-BB91825A6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1B0AB-5F5B-AF1B-88A0-7992B9D52067}"/>
              </a:ext>
            </a:extLst>
          </p:cNvPr>
          <p:cNvSpPr>
            <a:spLocks noGrp="1"/>
          </p:cNvSpPr>
          <p:nvPr>
            <p:ph type="dt" sz="half" idx="10"/>
          </p:nvPr>
        </p:nvSpPr>
        <p:spPr/>
        <p:txBody>
          <a:bodyPr/>
          <a:lstStyle/>
          <a:p>
            <a:fld id="{3D52558E-2976-4B1B-BCAC-6E799C93E851}" type="datetimeFigureOut">
              <a:rPr lang="en-US" smtClean="0"/>
              <a:t>10/4/2023</a:t>
            </a:fld>
            <a:endParaRPr lang="en-US"/>
          </a:p>
        </p:txBody>
      </p:sp>
      <p:sp>
        <p:nvSpPr>
          <p:cNvPr id="6" name="Footer Placeholder 5">
            <a:extLst>
              <a:ext uri="{FF2B5EF4-FFF2-40B4-BE49-F238E27FC236}">
                <a16:creationId xmlns:a16="http://schemas.microsoft.com/office/drawing/2014/main" id="{9B75ABA6-BAA4-A4BF-354F-E577EDB44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187EA-1D70-384D-E0BD-8236825096D7}"/>
              </a:ext>
            </a:extLst>
          </p:cNvPr>
          <p:cNvSpPr>
            <a:spLocks noGrp="1"/>
          </p:cNvSpPr>
          <p:nvPr>
            <p:ph type="sldNum" sz="quarter" idx="12"/>
          </p:nvPr>
        </p:nvSpPr>
        <p:spPr/>
        <p:txBody>
          <a:bodyPr/>
          <a:lstStyle/>
          <a:p>
            <a:fld id="{67E37F54-5D2E-4C42-9622-32191458DFD7}" type="slidenum">
              <a:rPr lang="en-US" smtClean="0"/>
              <a:t>‹#›</a:t>
            </a:fld>
            <a:endParaRPr lang="en-US"/>
          </a:p>
        </p:txBody>
      </p:sp>
    </p:spTree>
    <p:extLst>
      <p:ext uri="{BB962C8B-B14F-4D97-AF65-F5344CB8AC3E}">
        <p14:creationId xmlns:p14="http://schemas.microsoft.com/office/powerpoint/2010/main" val="417894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E93C5-6E57-5C89-0E59-708D4DDEC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BCD07E-D5FC-AEC5-CA68-48EC313FE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B33A9-FE60-1D21-7AFA-4C0DD4C57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2558E-2976-4B1B-BCAC-6E799C93E851}" type="datetimeFigureOut">
              <a:rPr lang="en-US" smtClean="0"/>
              <a:t>10/4/2023</a:t>
            </a:fld>
            <a:endParaRPr lang="en-US"/>
          </a:p>
        </p:txBody>
      </p:sp>
      <p:sp>
        <p:nvSpPr>
          <p:cNvPr id="5" name="Footer Placeholder 4">
            <a:extLst>
              <a:ext uri="{FF2B5EF4-FFF2-40B4-BE49-F238E27FC236}">
                <a16:creationId xmlns:a16="http://schemas.microsoft.com/office/drawing/2014/main" id="{6D3620BC-95E8-D515-E382-7F7952E0F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1D976B-6463-1C6B-34C0-CCAB5E2E0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7F54-5D2E-4C42-9622-32191458DFD7}" type="slidenum">
              <a:rPr lang="en-US" smtClean="0"/>
              <a:t>‹#›</a:t>
            </a:fld>
            <a:endParaRPr lang="en-US"/>
          </a:p>
        </p:txBody>
      </p:sp>
    </p:spTree>
    <p:extLst>
      <p:ext uri="{BB962C8B-B14F-4D97-AF65-F5344CB8AC3E}">
        <p14:creationId xmlns:p14="http://schemas.microsoft.com/office/powerpoint/2010/main" val="124950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finances.extension.wisc.edu/topics/youth-forward-wisconsin/" TargetMode="External"/><Relationship Id="rId2" Type="http://schemas.openxmlformats.org/officeDocument/2006/relationships/hyperlink" Target="https://prosperitynow.org/childrens-savings" TargetMode="External"/><Relationship Id="rId1" Type="http://schemas.openxmlformats.org/officeDocument/2006/relationships/slideLayout" Target="../slideLayouts/slideLayout2.xml"/><Relationship Id="rId5" Type="http://schemas.openxmlformats.org/officeDocument/2006/relationships/hyperlink" Target="https://edvest.com/events" TargetMode="External"/><Relationship Id="rId4" Type="http://schemas.openxmlformats.org/officeDocument/2006/relationships/hyperlink" Target="mailto:Jenny.abel@wisc.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mmacf.org/" TargetMode="External"/><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hyperlink" Target="https://dfi.wi.gov/Pages/EducationalServices/CollegeSavingsCareerPlanning/CollegeSavingsProgram.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child planting in the dirt&#10;&#10;Description automatically generated">
            <a:extLst>
              <a:ext uri="{FF2B5EF4-FFF2-40B4-BE49-F238E27FC236}">
                <a16:creationId xmlns:a16="http://schemas.microsoft.com/office/drawing/2014/main" id="{42EC6911-1001-E5A9-F8D2-66336AE00534}"/>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14542" t="-1" r="4346" b="-1"/>
          <a:stretch/>
        </p:blipFill>
        <p:spPr>
          <a:xfrm>
            <a:off x="5877840" y="10"/>
            <a:ext cx="8333459"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926685-8157-EDAC-17AA-F41EBDA2BEF6}"/>
              </a:ext>
            </a:extLst>
          </p:cNvPr>
          <p:cNvSpPr>
            <a:spLocks noGrp="1"/>
          </p:cNvSpPr>
          <p:nvPr>
            <p:ph type="ctrTitle"/>
          </p:nvPr>
        </p:nvSpPr>
        <p:spPr>
          <a:xfrm>
            <a:off x="295563" y="646545"/>
            <a:ext cx="6289963" cy="2782455"/>
          </a:xfrm>
          <a:noFill/>
        </p:spPr>
        <p:txBody>
          <a:bodyPr>
            <a:normAutofit/>
          </a:bodyPr>
          <a:lstStyle/>
          <a:p>
            <a:pPr algn="l">
              <a:spcAft>
                <a:spcPts val="1400"/>
              </a:spcAft>
            </a:pPr>
            <a:r>
              <a:rPr lang="en-US" sz="5000" b="1" spc="-150" dirty="0">
                <a:latin typeface="Gotham" panose="02000504050000020004" pitchFamily="2" charset="0"/>
              </a:rPr>
              <a:t>Investing in Hope:</a:t>
            </a:r>
            <a:br>
              <a:rPr lang="en-US" sz="5000" b="1" spc="-150" dirty="0">
                <a:latin typeface="Gotham" panose="02000504050000020004" pitchFamily="2" charset="0"/>
              </a:rPr>
            </a:br>
            <a:br>
              <a:rPr lang="en-US" sz="1400" spc="-150" dirty="0">
                <a:latin typeface="Gotham" panose="02000504050000020004" pitchFamily="2" charset="0"/>
              </a:rPr>
            </a:br>
            <a:r>
              <a:rPr lang="en-US" sz="4500" spc="-150" dirty="0">
                <a:latin typeface="Gotham" panose="02000504050000020004" pitchFamily="2" charset="0"/>
              </a:rPr>
              <a:t>Children’s Savings Accounts</a:t>
            </a:r>
          </a:p>
        </p:txBody>
      </p:sp>
      <p:sp>
        <p:nvSpPr>
          <p:cNvPr id="3" name="Subtitle 2">
            <a:extLst>
              <a:ext uri="{FF2B5EF4-FFF2-40B4-BE49-F238E27FC236}">
                <a16:creationId xmlns:a16="http://schemas.microsoft.com/office/drawing/2014/main" id="{7213B568-1629-56BF-0970-5675E244956D}"/>
              </a:ext>
            </a:extLst>
          </p:cNvPr>
          <p:cNvSpPr>
            <a:spLocks noGrp="1"/>
          </p:cNvSpPr>
          <p:nvPr>
            <p:ph type="subTitle" idx="1"/>
          </p:nvPr>
        </p:nvSpPr>
        <p:spPr>
          <a:xfrm>
            <a:off x="295562" y="4629234"/>
            <a:ext cx="5347855" cy="1956293"/>
          </a:xfrm>
          <a:noFill/>
        </p:spPr>
        <p:txBody>
          <a:bodyPr>
            <a:normAutofit/>
          </a:bodyPr>
          <a:lstStyle/>
          <a:p>
            <a:pPr algn="l"/>
            <a:r>
              <a:rPr lang="en-US" sz="2200" b="1" dirty="0">
                <a:latin typeface="Gotham" panose="02000504050000020004" pitchFamily="2" charset="0"/>
              </a:rPr>
              <a:t>Paula Gruszynski</a:t>
            </a:r>
            <a:r>
              <a:rPr lang="en-US" sz="2200" dirty="0">
                <a:latin typeface="Gotham" panose="02000504050000020004" pitchFamily="2" charset="0"/>
              </a:rPr>
              <a:t>, Executive Director of M&amp;M Community Foundation</a:t>
            </a:r>
          </a:p>
          <a:p>
            <a:pPr algn="l"/>
            <a:r>
              <a:rPr lang="en-US" sz="2200" b="1" dirty="0">
                <a:latin typeface="Gotham" panose="02000504050000020004" pitchFamily="2" charset="0"/>
              </a:rPr>
              <a:t>Chelsea Wunnicke</a:t>
            </a:r>
            <a:r>
              <a:rPr lang="en-US" sz="2200" dirty="0">
                <a:latin typeface="Gotham" panose="02000504050000020004" pitchFamily="2" charset="0"/>
              </a:rPr>
              <a:t>, WI College Savings Program, DFI</a:t>
            </a:r>
          </a:p>
        </p:txBody>
      </p:sp>
    </p:spTree>
    <p:extLst>
      <p:ext uri="{BB962C8B-B14F-4D97-AF65-F5344CB8AC3E}">
        <p14:creationId xmlns:p14="http://schemas.microsoft.com/office/powerpoint/2010/main" val="55648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4268C-E968-56AA-5F01-9530BB9C861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latin typeface="Gotham" panose="02000504050000020004" pitchFamily="2" charset="0"/>
              </a:rPr>
              <a:t>Conversation</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E79FFD-47F2-DA5C-6D8C-66C1BEFB44BC}"/>
              </a:ext>
            </a:extLst>
          </p:cNvPr>
          <p:cNvSpPr txBox="1"/>
          <p:nvPr/>
        </p:nvSpPr>
        <p:spPr>
          <a:xfrm>
            <a:off x="2292096" y="2283014"/>
            <a:ext cx="8290560" cy="3170099"/>
          </a:xfrm>
          <a:prstGeom prst="rect">
            <a:avLst/>
          </a:prstGeom>
          <a:noFill/>
          <a:ln>
            <a:solidFill>
              <a:schemeClr val="accent1"/>
            </a:solidFill>
          </a:ln>
        </p:spPr>
        <p:txBody>
          <a:bodyPr wrap="square" rtlCol="0">
            <a:spAutoFit/>
          </a:bodyPr>
          <a:lstStyle/>
          <a:p>
            <a:endParaRPr lang="en-US" sz="2500" dirty="0">
              <a:latin typeface="Gotham" panose="02000504050000020004" pitchFamily="2" charset="0"/>
            </a:endParaRPr>
          </a:p>
          <a:p>
            <a:r>
              <a:rPr lang="en-US" sz="2500" dirty="0">
                <a:latin typeface="Gotham" panose="02000504050000020004" pitchFamily="2" charset="0"/>
              </a:rPr>
              <a:t>What would you like to see be different because of a Children’s Savings Account program? </a:t>
            </a:r>
          </a:p>
          <a:p>
            <a:endParaRPr lang="en-US" sz="2500" dirty="0">
              <a:latin typeface="Gotham" panose="02000504050000020004" pitchFamily="2" charset="0"/>
            </a:endParaRPr>
          </a:p>
          <a:p>
            <a:endParaRPr lang="en-US" sz="2500" dirty="0">
              <a:latin typeface="Gotham" panose="02000504050000020004" pitchFamily="2" charset="0"/>
            </a:endParaRPr>
          </a:p>
          <a:p>
            <a:endParaRPr lang="en-US" sz="2500" dirty="0">
              <a:latin typeface="Gotham" panose="02000504050000020004" pitchFamily="2" charset="0"/>
            </a:endParaRPr>
          </a:p>
          <a:p>
            <a:r>
              <a:rPr lang="en-US" sz="2500" dirty="0">
                <a:latin typeface="Gotham" panose="02000504050000020004" pitchFamily="2" charset="0"/>
              </a:rPr>
              <a:t>What does success look like for your community?</a:t>
            </a:r>
          </a:p>
          <a:p>
            <a:endParaRPr lang="en-US" sz="2500" dirty="0">
              <a:latin typeface="Gotham" panose="02000504050000020004" pitchFamily="2" charset="0"/>
            </a:endParaRPr>
          </a:p>
        </p:txBody>
      </p:sp>
    </p:spTree>
    <p:extLst>
      <p:ext uri="{BB962C8B-B14F-4D97-AF65-F5344CB8AC3E}">
        <p14:creationId xmlns:p14="http://schemas.microsoft.com/office/powerpoint/2010/main" val="335722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4268C-E968-56AA-5F01-9530BB9C8613}"/>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6600" dirty="0">
                <a:latin typeface="Gotham" panose="02000504050000020004" pitchFamily="2" charset="0"/>
              </a:rPr>
              <a:t>Partnership Opportunities</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eal of the state of wisconsin&#10;&#10;Description automatically generated">
            <a:extLst>
              <a:ext uri="{FF2B5EF4-FFF2-40B4-BE49-F238E27FC236}">
                <a16:creationId xmlns:a16="http://schemas.microsoft.com/office/drawing/2014/main" id="{17AA19BC-1875-B867-B441-914E7ABA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73" y="2279966"/>
            <a:ext cx="1611085" cy="1647425"/>
          </a:xfrm>
          <a:prstGeom prst="rect">
            <a:avLst/>
          </a:prstGeom>
        </p:spPr>
      </p:pic>
      <p:sp>
        <p:nvSpPr>
          <p:cNvPr id="7" name="TextBox 6">
            <a:extLst>
              <a:ext uri="{FF2B5EF4-FFF2-40B4-BE49-F238E27FC236}">
                <a16:creationId xmlns:a16="http://schemas.microsoft.com/office/drawing/2014/main" id="{FFEBCE85-3923-A490-CFA6-9E3E888CB9ED}"/>
              </a:ext>
            </a:extLst>
          </p:cNvPr>
          <p:cNvSpPr txBox="1"/>
          <p:nvPr/>
        </p:nvSpPr>
        <p:spPr>
          <a:xfrm>
            <a:off x="2477148" y="2558079"/>
            <a:ext cx="4328601" cy="1077218"/>
          </a:xfrm>
          <a:prstGeom prst="rect">
            <a:avLst/>
          </a:prstGeom>
          <a:noFill/>
        </p:spPr>
        <p:txBody>
          <a:bodyPr wrap="square" rtlCol="0">
            <a:spAutoFit/>
          </a:bodyPr>
          <a:lstStyle/>
          <a:p>
            <a:r>
              <a:rPr lang="en-US" sz="3200" dirty="0"/>
              <a:t>Wisconsin College Savings Program, DFI</a:t>
            </a:r>
          </a:p>
        </p:txBody>
      </p:sp>
      <p:pic>
        <p:nvPicPr>
          <p:cNvPr id="9" name="Picture 8" descr="A black background with blue and white text&#10;&#10;Description automatically generated">
            <a:extLst>
              <a:ext uri="{FF2B5EF4-FFF2-40B4-BE49-F238E27FC236}">
                <a16:creationId xmlns:a16="http://schemas.microsoft.com/office/drawing/2014/main" id="{3D26735B-665F-F918-F893-093C96FF7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031" y="2035013"/>
            <a:ext cx="3890544" cy="1537929"/>
          </a:xfrm>
          <a:prstGeom prst="rect">
            <a:avLst/>
          </a:prstGeom>
        </p:spPr>
      </p:pic>
      <p:pic>
        <p:nvPicPr>
          <p:cNvPr id="4" name="Picture 3">
            <a:extLst>
              <a:ext uri="{FF2B5EF4-FFF2-40B4-BE49-F238E27FC236}">
                <a16:creationId xmlns:a16="http://schemas.microsoft.com/office/drawing/2014/main" id="{10F0EFA4-58AA-23D5-8AA7-66610110AD2D}"/>
              </a:ext>
            </a:extLst>
          </p:cNvPr>
          <p:cNvPicPr>
            <a:picLocks noChangeAspect="1"/>
          </p:cNvPicPr>
          <p:nvPr/>
        </p:nvPicPr>
        <p:blipFill>
          <a:blip r:embed="rId5"/>
          <a:stretch>
            <a:fillRect/>
          </a:stretch>
        </p:blipFill>
        <p:spPr>
          <a:xfrm>
            <a:off x="638881" y="4344497"/>
            <a:ext cx="4405748" cy="1194245"/>
          </a:xfrm>
          <a:prstGeom prst="rect">
            <a:avLst/>
          </a:prstGeom>
        </p:spPr>
      </p:pic>
      <p:sp>
        <p:nvSpPr>
          <p:cNvPr id="8" name="TextBox 7">
            <a:extLst>
              <a:ext uri="{FF2B5EF4-FFF2-40B4-BE49-F238E27FC236}">
                <a16:creationId xmlns:a16="http://schemas.microsoft.com/office/drawing/2014/main" id="{9F31159A-9544-3FDF-F209-1494F62B0C60}"/>
              </a:ext>
            </a:extLst>
          </p:cNvPr>
          <p:cNvSpPr txBox="1"/>
          <p:nvPr/>
        </p:nvSpPr>
        <p:spPr>
          <a:xfrm>
            <a:off x="778973" y="5507649"/>
            <a:ext cx="4265656" cy="646331"/>
          </a:xfrm>
          <a:prstGeom prst="rect">
            <a:avLst/>
          </a:prstGeom>
          <a:noFill/>
        </p:spPr>
        <p:txBody>
          <a:bodyPr wrap="square">
            <a:spAutoFit/>
          </a:bodyPr>
          <a:lstStyle/>
          <a:p>
            <a:r>
              <a:rPr lang="en-US" dirty="0"/>
              <a:t>https://finances.extension.wisc.edu/topics/youth-forward-wisconsin/</a:t>
            </a:r>
          </a:p>
        </p:txBody>
      </p:sp>
      <p:pic>
        <p:nvPicPr>
          <p:cNvPr id="10" name="Picture 9">
            <a:extLst>
              <a:ext uri="{FF2B5EF4-FFF2-40B4-BE49-F238E27FC236}">
                <a16:creationId xmlns:a16="http://schemas.microsoft.com/office/drawing/2014/main" id="{1D1ED076-BF1D-5713-6C8B-859EB6865FC4}"/>
              </a:ext>
            </a:extLst>
          </p:cNvPr>
          <p:cNvPicPr>
            <a:picLocks noChangeAspect="1"/>
          </p:cNvPicPr>
          <p:nvPr/>
        </p:nvPicPr>
        <p:blipFill>
          <a:blip r:embed="rId6"/>
          <a:stretch>
            <a:fillRect/>
          </a:stretch>
        </p:blipFill>
        <p:spPr>
          <a:xfrm>
            <a:off x="8955867" y="4778923"/>
            <a:ext cx="2818651" cy="1470984"/>
          </a:xfrm>
          <a:prstGeom prst="rect">
            <a:avLst/>
          </a:prstGeom>
        </p:spPr>
      </p:pic>
      <p:pic>
        <p:nvPicPr>
          <p:cNvPr id="11" name="Picture 10">
            <a:extLst>
              <a:ext uri="{FF2B5EF4-FFF2-40B4-BE49-F238E27FC236}">
                <a16:creationId xmlns:a16="http://schemas.microsoft.com/office/drawing/2014/main" id="{5554739C-AE65-01A6-397C-2DDEA1F7B029}"/>
              </a:ext>
            </a:extLst>
          </p:cNvPr>
          <p:cNvPicPr>
            <a:picLocks noChangeAspect="1"/>
          </p:cNvPicPr>
          <p:nvPr/>
        </p:nvPicPr>
        <p:blipFill>
          <a:blip r:embed="rId7"/>
          <a:stretch>
            <a:fillRect/>
          </a:stretch>
        </p:blipFill>
        <p:spPr>
          <a:xfrm>
            <a:off x="5459063" y="4367562"/>
            <a:ext cx="3300112" cy="1707953"/>
          </a:xfrm>
          <a:prstGeom prst="rect">
            <a:avLst/>
          </a:prstGeom>
        </p:spPr>
      </p:pic>
    </p:spTree>
    <p:extLst>
      <p:ext uri="{BB962C8B-B14F-4D97-AF65-F5344CB8AC3E}">
        <p14:creationId xmlns:p14="http://schemas.microsoft.com/office/powerpoint/2010/main" val="390134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4268C-E968-56AA-5F01-9530BB9C861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latin typeface="Gotham" panose="02000504050000020004" pitchFamily="2" charset="0"/>
              </a:rPr>
              <a:t>Next Steps</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C52B80-DFF4-5857-AE7E-66E53E3E1F70}"/>
              </a:ext>
            </a:extLst>
          </p:cNvPr>
          <p:cNvSpPr txBox="1"/>
          <p:nvPr/>
        </p:nvSpPr>
        <p:spPr>
          <a:xfrm>
            <a:off x="1546085" y="1924320"/>
            <a:ext cx="9095232" cy="440120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latin typeface="Gotham" panose="02000504050000020004" pitchFamily="2" charset="0"/>
              </a:rPr>
              <a:t>Read and review</a:t>
            </a:r>
          </a:p>
          <a:p>
            <a:pPr marL="742950" lvl="1" indent="-285750">
              <a:spcAft>
                <a:spcPts val="1000"/>
              </a:spcAft>
              <a:buFont typeface="Arial" panose="020B0604020202020204" pitchFamily="34" charset="0"/>
              <a:buChar char="•"/>
            </a:pPr>
            <a:r>
              <a:rPr lang="en-US" dirty="0">
                <a:latin typeface="Gotham" panose="02000504050000020004" pitchFamily="2" charset="0"/>
                <a:hlinkClick r:id="rId2"/>
              </a:rPr>
              <a:t>https://prosperitynow.org/childrens-savings</a:t>
            </a:r>
            <a:endParaRPr lang="en-US" dirty="0">
              <a:latin typeface="Gotham" panose="02000504050000020004" pitchFamily="2" charset="0"/>
            </a:endParaRPr>
          </a:p>
          <a:p>
            <a:pPr marL="742950" lvl="1" indent="-285750">
              <a:spcAft>
                <a:spcPts val="2000"/>
              </a:spcAft>
              <a:buFont typeface="Arial" panose="020B0604020202020204" pitchFamily="34" charset="0"/>
              <a:buChar char="•"/>
            </a:pPr>
            <a:r>
              <a:rPr lang="en-US" dirty="0">
                <a:latin typeface="Gotham" panose="02000504050000020004" pitchFamily="2" charset="0"/>
              </a:rPr>
              <a:t>Making Education Work for the Poor: The Potential of Children’s Savings Accounts, by William Elliott and Melinda Lewis</a:t>
            </a:r>
          </a:p>
          <a:p>
            <a:pPr marL="285750" indent="-285750">
              <a:spcAft>
                <a:spcPts val="1000"/>
              </a:spcAft>
              <a:buFont typeface="Arial" panose="020B0604020202020204" pitchFamily="34" charset="0"/>
              <a:buChar char="•"/>
            </a:pPr>
            <a:r>
              <a:rPr lang="en-US" dirty="0">
                <a:latin typeface="Gotham" panose="02000504050000020004" pitchFamily="2" charset="0"/>
              </a:rPr>
              <a:t>Attend a </a:t>
            </a:r>
            <a:r>
              <a:rPr lang="en-US" dirty="0">
                <a:latin typeface="Gotham" panose="02000504050000020004" pitchFamily="2" charset="0"/>
                <a:hlinkClick r:id="rId3"/>
              </a:rPr>
              <a:t>Youth Forward Wisconsin </a:t>
            </a:r>
            <a:r>
              <a:rPr lang="en-US" dirty="0">
                <a:latin typeface="Gotham" panose="02000504050000020004" pitchFamily="2" charset="0"/>
              </a:rPr>
              <a:t>(UW Extension) quarterly meeting</a:t>
            </a:r>
          </a:p>
          <a:p>
            <a:pPr marL="742950" lvl="1" indent="-285750">
              <a:spcAft>
                <a:spcPts val="2000"/>
              </a:spcAft>
              <a:buFont typeface="Arial" panose="020B0604020202020204" pitchFamily="34" charset="0"/>
              <a:buChar char="•"/>
            </a:pPr>
            <a:r>
              <a:rPr lang="en-US" dirty="0">
                <a:latin typeface="Gotham" panose="02000504050000020004" pitchFamily="2" charset="0"/>
                <a:hlinkClick r:id="rId4"/>
              </a:rPr>
              <a:t>Jenny.abel@wisc.edu</a:t>
            </a:r>
            <a:r>
              <a:rPr lang="en-US" dirty="0">
                <a:latin typeface="Gotham" panose="02000504050000020004" pitchFamily="2" charset="0"/>
              </a:rPr>
              <a:t> (Nov. 15</a:t>
            </a:r>
            <a:r>
              <a:rPr lang="en-US" baseline="30000" dirty="0">
                <a:latin typeface="Gotham" panose="02000504050000020004" pitchFamily="2" charset="0"/>
              </a:rPr>
              <a:t>th</a:t>
            </a:r>
            <a:r>
              <a:rPr lang="en-US" dirty="0">
                <a:latin typeface="Gotham" panose="02000504050000020004" pitchFamily="2" charset="0"/>
              </a:rPr>
              <a:t> @ 1pm on zoom)</a:t>
            </a:r>
          </a:p>
          <a:p>
            <a:pPr marL="285750" indent="-285750">
              <a:spcAft>
                <a:spcPts val="2000"/>
              </a:spcAft>
              <a:buFont typeface="Arial" panose="020B0604020202020204" pitchFamily="34" charset="0"/>
              <a:buChar char="•"/>
            </a:pPr>
            <a:r>
              <a:rPr lang="en-US" dirty="0">
                <a:latin typeface="Gotham" panose="02000504050000020004" pitchFamily="2" charset="0"/>
              </a:rPr>
              <a:t>Connect to either of us for an individual conversation.</a:t>
            </a:r>
          </a:p>
          <a:p>
            <a:pPr marL="285750" indent="-285750">
              <a:spcAft>
                <a:spcPts val="2000"/>
              </a:spcAft>
              <a:buFont typeface="Arial" panose="020B0604020202020204" pitchFamily="34" charset="0"/>
              <a:buChar char="•"/>
            </a:pPr>
            <a:r>
              <a:rPr lang="en-US" dirty="0">
                <a:latin typeface="Gotham" panose="02000504050000020004" pitchFamily="2" charset="0"/>
              </a:rPr>
              <a:t>Learn more about 529 Plans with an </a:t>
            </a:r>
            <a:r>
              <a:rPr lang="en-US" dirty="0" err="1">
                <a:latin typeface="Gotham" panose="02000504050000020004" pitchFamily="2" charset="0"/>
              </a:rPr>
              <a:t>Edvest</a:t>
            </a:r>
            <a:r>
              <a:rPr lang="en-US" dirty="0">
                <a:latin typeface="Gotham" panose="02000504050000020004" pitchFamily="2" charset="0"/>
              </a:rPr>
              <a:t> </a:t>
            </a:r>
            <a:r>
              <a:rPr lang="en-US" dirty="0">
                <a:latin typeface="Gotham" panose="02000504050000020004" pitchFamily="2" charset="0"/>
                <a:hlinkClick r:id="rId5"/>
              </a:rPr>
              <a:t>webinar</a:t>
            </a:r>
            <a:r>
              <a:rPr lang="en-US" dirty="0">
                <a:latin typeface="Gotham" panose="02000504050000020004" pitchFamily="2" charset="0"/>
              </a:rPr>
              <a:t>. </a:t>
            </a:r>
          </a:p>
          <a:p>
            <a:pPr marL="285750" indent="-285750">
              <a:spcAft>
                <a:spcPts val="2000"/>
              </a:spcAft>
              <a:buFont typeface="Arial" panose="020B0604020202020204" pitchFamily="34" charset="0"/>
              <a:buChar char="•"/>
            </a:pPr>
            <a:r>
              <a:rPr lang="en-US" dirty="0">
                <a:latin typeface="Gotham" panose="02000504050000020004" pitchFamily="2" charset="0"/>
              </a:rPr>
              <a:t>Find partners in your community: funding, outreach, and admin for a potential program.</a:t>
            </a:r>
          </a:p>
        </p:txBody>
      </p:sp>
    </p:spTree>
    <p:extLst>
      <p:ext uri="{BB962C8B-B14F-4D97-AF65-F5344CB8AC3E}">
        <p14:creationId xmlns:p14="http://schemas.microsoft.com/office/powerpoint/2010/main" val="115921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4268C-E968-56AA-5F01-9530BB9C861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latin typeface="Gotham" panose="02000504050000020004" pitchFamily="2" charset="0"/>
              </a:rPr>
              <a:t>Questions? </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eal of the state of wisconsin&#10;&#10;Description automatically generated">
            <a:extLst>
              <a:ext uri="{FF2B5EF4-FFF2-40B4-BE49-F238E27FC236}">
                <a16:creationId xmlns:a16="http://schemas.microsoft.com/office/drawing/2014/main" id="{17AA19BC-1875-B867-B441-914E7ABAB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264" y="2223293"/>
            <a:ext cx="1231392" cy="1259168"/>
          </a:xfrm>
          <a:prstGeom prst="rect">
            <a:avLst/>
          </a:prstGeom>
        </p:spPr>
      </p:pic>
      <p:sp>
        <p:nvSpPr>
          <p:cNvPr id="7" name="TextBox 6">
            <a:extLst>
              <a:ext uri="{FF2B5EF4-FFF2-40B4-BE49-F238E27FC236}">
                <a16:creationId xmlns:a16="http://schemas.microsoft.com/office/drawing/2014/main" id="{FFEBCE85-3923-A490-CFA6-9E3E888CB9ED}"/>
              </a:ext>
            </a:extLst>
          </p:cNvPr>
          <p:cNvSpPr txBox="1"/>
          <p:nvPr/>
        </p:nvSpPr>
        <p:spPr>
          <a:xfrm>
            <a:off x="2962656" y="2558079"/>
            <a:ext cx="3843093" cy="861774"/>
          </a:xfrm>
          <a:prstGeom prst="rect">
            <a:avLst/>
          </a:prstGeom>
          <a:noFill/>
        </p:spPr>
        <p:txBody>
          <a:bodyPr wrap="square" rtlCol="0">
            <a:spAutoFit/>
          </a:bodyPr>
          <a:lstStyle/>
          <a:p>
            <a:r>
              <a:rPr lang="en-US" sz="2500" dirty="0">
                <a:latin typeface="Gotham" panose="02000504050000020004" pitchFamily="2" charset="0"/>
              </a:rPr>
              <a:t>Wisconsin College Savings Program</a:t>
            </a:r>
          </a:p>
        </p:txBody>
      </p:sp>
      <p:pic>
        <p:nvPicPr>
          <p:cNvPr id="9" name="Picture 8" descr="A black background with blue and white text&#10;&#10;Description automatically generated">
            <a:extLst>
              <a:ext uri="{FF2B5EF4-FFF2-40B4-BE49-F238E27FC236}">
                <a16:creationId xmlns:a16="http://schemas.microsoft.com/office/drawing/2014/main" id="{3D26735B-665F-F918-F893-093C96FF7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353" y="2144843"/>
            <a:ext cx="3402367" cy="1344953"/>
          </a:xfrm>
          <a:prstGeom prst="rect">
            <a:avLst/>
          </a:prstGeom>
        </p:spPr>
      </p:pic>
      <p:pic>
        <p:nvPicPr>
          <p:cNvPr id="3" name="Picture 2">
            <a:extLst>
              <a:ext uri="{FF2B5EF4-FFF2-40B4-BE49-F238E27FC236}">
                <a16:creationId xmlns:a16="http://schemas.microsoft.com/office/drawing/2014/main" id="{5E345CE0-4129-D091-93AE-912217EBF054}"/>
              </a:ext>
            </a:extLst>
          </p:cNvPr>
          <p:cNvPicPr>
            <a:picLocks noChangeAspect="1"/>
          </p:cNvPicPr>
          <p:nvPr/>
        </p:nvPicPr>
        <p:blipFill>
          <a:blip r:embed="rId4"/>
          <a:stretch>
            <a:fillRect/>
          </a:stretch>
        </p:blipFill>
        <p:spPr>
          <a:xfrm>
            <a:off x="6093701" y="4679557"/>
            <a:ext cx="2818651" cy="1470984"/>
          </a:xfrm>
          <a:prstGeom prst="rect">
            <a:avLst/>
          </a:prstGeom>
        </p:spPr>
      </p:pic>
      <p:pic>
        <p:nvPicPr>
          <p:cNvPr id="4" name="Picture 3">
            <a:extLst>
              <a:ext uri="{FF2B5EF4-FFF2-40B4-BE49-F238E27FC236}">
                <a16:creationId xmlns:a16="http://schemas.microsoft.com/office/drawing/2014/main" id="{DD39568E-93F6-4074-D663-DC77667E07C7}"/>
              </a:ext>
            </a:extLst>
          </p:cNvPr>
          <p:cNvPicPr>
            <a:picLocks noChangeAspect="1"/>
          </p:cNvPicPr>
          <p:nvPr/>
        </p:nvPicPr>
        <p:blipFill>
          <a:blip r:embed="rId5"/>
          <a:stretch>
            <a:fillRect/>
          </a:stretch>
        </p:blipFill>
        <p:spPr>
          <a:xfrm>
            <a:off x="2596897" y="4268196"/>
            <a:ext cx="3300112" cy="1707953"/>
          </a:xfrm>
          <a:prstGeom prst="rect">
            <a:avLst/>
          </a:prstGeom>
        </p:spPr>
      </p:pic>
    </p:spTree>
    <p:extLst>
      <p:ext uri="{BB962C8B-B14F-4D97-AF65-F5344CB8AC3E}">
        <p14:creationId xmlns:p14="http://schemas.microsoft.com/office/powerpoint/2010/main" val="379886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3959D-1454-86CB-EF75-54F620C007DA}"/>
              </a:ext>
            </a:extLst>
          </p:cNvPr>
          <p:cNvSpPr>
            <a:spLocks noGrp="1"/>
          </p:cNvSpPr>
          <p:nvPr>
            <p:ph type="title"/>
          </p:nvPr>
        </p:nvSpPr>
        <p:spPr>
          <a:xfrm>
            <a:off x="838200" y="365125"/>
            <a:ext cx="10515600" cy="1325563"/>
          </a:xfrm>
        </p:spPr>
        <p:txBody>
          <a:bodyPr>
            <a:normAutofit/>
          </a:bodyPr>
          <a:lstStyle/>
          <a:p>
            <a:r>
              <a:rPr lang="en-US" sz="5400" b="1" dirty="0">
                <a:latin typeface="Gotham" panose="02000504050000020004" pitchFamily="2" charset="0"/>
              </a:rPr>
              <a:t>Agenda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D6D3BE-AAFB-188F-E97E-2542354B8981}"/>
              </a:ext>
            </a:extLst>
          </p:cNvPr>
          <p:cNvSpPr>
            <a:spLocks noGrp="1"/>
          </p:cNvSpPr>
          <p:nvPr>
            <p:ph idx="1"/>
          </p:nvPr>
        </p:nvSpPr>
        <p:spPr>
          <a:xfrm>
            <a:off x="838200" y="1929384"/>
            <a:ext cx="10515600" cy="4251960"/>
          </a:xfrm>
        </p:spPr>
        <p:txBody>
          <a:bodyPr>
            <a:normAutofit/>
          </a:bodyPr>
          <a:lstStyle/>
          <a:p>
            <a:r>
              <a:rPr lang="en-US" sz="3200" dirty="0">
                <a:latin typeface="Gotham" panose="02000504050000020004" pitchFamily="2" charset="0"/>
              </a:rPr>
              <a:t>Level setting</a:t>
            </a:r>
          </a:p>
          <a:p>
            <a:pPr lvl="1"/>
            <a:r>
              <a:rPr lang="en-US" sz="3200" dirty="0">
                <a:latin typeface="Gotham" panose="02000504050000020004" pitchFamily="2" charset="0"/>
              </a:rPr>
              <a:t>What are Children’s Savings Account Program?</a:t>
            </a:r>
          </a:p>
          <a:p>
            <a:r>
              <a:rPr lang="en-US" sz="3200" dirty="0">
                <a:latin typeface="Gotham" panose="02000504050000020004" pitchFamily="2" charset="0"/>
              </a:rPr>
              <a:t>A story of success</a:t>
            </a:r>
          </a:p>
          <a:p>
            <a:pPr lvl="1"/>
            <a:r>
              <a:rPr lang="en-US" sz="3200" dirty="0">
                <a:latin typeface="Gotham" panose="02000504050000020004" pitchFamily="2" charset="0"/>
              </a:rPr>
              <a:t>M&amp;M Area Community Foundation</a:t>
            </a:r>
          </a:p>
          <a:p>
            <a:r>
              <a:rPr lang="en-US" sz="3200" dirty="0">
                <a:latin typeface="Gotham" panose="02000504050000020004" pitchFamily="2" charset="0"/>
              </a:rPr>
              <a:t>Partnership Opportunities</a:t>
            </a:r>
          </a:p>
          <a:p>
            <a:pPr lvl="1"/>
            <a:r>
              <a:rPr lang="en-US" sz="3200" dirty="0">
                <a:latin typeface="Gotham" panose="02000504050000020004" pitchFamily="2" charset="0"/>
              </a:rPr>
              <a:t>Wisconsin 529 College Savings Program and UW Extension</a:t>
            </a:r>
          </a:p>
        </p:txBody>
      </p:sp>
    </p:spTree>
    <p:extLst>
      <p:ext uri="{BB962C8B-B14F-4D97-AF65-F5344CB8AC3E}">
        <p14:creationId xmlns:p14="http://schemas.microsoft.com/office/powerpoint/2010/main" val="377880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3959D-1454-86CB-EF75-54F620C007DA}"/>
              </a:ext>
            </a:extLst>
          </p:cNvPr>
          <p:cNvSpPr>
            <a:spLocks noGrp="1"/>
          </p:cNvSpPr>
          <p:nvPr>
            <p:ph type="title"/>
          </p:nvPr>
        </p:nvSpPr>
        <p:spPr>
          <a:xfrm>
            <a:off x="838200" y="365125"/>
            <a:ext cx="10515600" cy="1325563"/>
          </a:xfrm>
        </p:spPr>
        <p:txBody>
          <a:bodyPr>
            <a:normAutofit/>
          </a:bodyPr>
          <a:lstStyle/>
          <a:p>
            <a:r>
              <a:rPr lang="en-US" sz="5400" b="1" dirty="0">
                <a:latin typeface="Gotham" panose="02000504050000020004" pitchFamily="2" charset="0"/>
              </a:rPr>
              <a:t>Your speakers today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D6D3BE-AAFB-188F-E97E-2542354B8981}"/>
              </a:ext>
            </a:extLst>
          </p:cNvPr>
          <p:cNvSpPr>
            <a:spLocks noGrp="1"/>
          </p:cNvSpPr>
          <p:nvPr>
            <p:ph idx="1"/>
          </p:nvPr>
        </p:nvSpPr>
        <p:spPr>
          <a:xfrm>
            <a:off x="838200" y="1929384"/>
            <a:ext cx="10515600" cy="4251960"/>
          </a:xfrm>
        </p:spPr>
        <p:txBody>
          <a:bodyPr>
            <a:normAutofit/>
          </a:bodyPr>
          <a:lstStyle/>
          <a:p>
            <a:r>
              <a:rPr lang="en-US" sz="3200" dirty="0">
                <a:latin typeface="Gotham" panose="02000504050000020004" pitchFamily="2" charset="0"/>
              </a:rPr>
              <a:t>Chelsea Wunnicke</a:t>
            </a:r>
          </a:p>
          <a:p>
            <a:pPr lvl="1"/>
            <a:r>
              <a:rPr lang="en-US" sz="2800" dirty="0">
                <a:latin typeface="Gotham" panose="02000504050000020004" pitchFamily="2" charset="0"/>
              </a:rPr>
              <a:t>Wisconsin College Savings Program, Department of Financial Institutions</a:t>
            </a:r>
          </a:p>
          <a:p>
            <a:endParaRPr lang="en-US" sz="3200" dirty="0">
              <a:latin typeface="Gotham" panose="02000504050000020004" pitchFamily="2" charset="0"/>
            </a:endParaRPr>
          </a:p>
          <a:p>
            <a:endParaRPr lang="en-US" sz="3200" dirty="0">
              <a:latin typeface="Gotham" panose="02000504050000020004" pitchFamily="2" charset="0"/>
            </a:endParaRPr>
          </a:p>
          <a:p>
            <a:r>
              <a:rPr lang="en-US" sz="3200" dirty="0">
                <a:latin typeface="Gotham" panose="02000504050000020004" pitchFamily="2" charset="0"/>
              </a:rPr>
              <a:t>Paula Gruszynski</a:t>
            </a:r>
          </a:p>
          <a:p>
            <a:pPr lvl="1"/>
            <a:r>
              <a:rPr lang="en-US" sz="3200" dirty="0">
                <a:latin typeface="Gotham" panose="02000504050000020004" pitchFamily="2" charset="0"/>
              </a:rPr>
              <a:t>M&amp;M Area Community Foundation </a:t>
            </a:r>
          </a:p>
          <a:p>
            <a:pPr lvl="1"/>
            <a:endParaRPr lang="en-US" sz="3200" dirty="0">
              <a:latin typeface="Gotham" panose="02000504050000020004" pitchFamily="2" charset="0"/>
            </a:endParaRPr>
          </a:p>
        </p:txBody>
      </p:sp>
      <p:pic>
        <p:nvPicPr>
          <p:cNvPr id="4" name="Picture 3" descr="A seal of the state of wisconsin&#10;&#10;Description automatically generated">
            <a:extLst>
              <a:ext uri="{FF2B5EF4-FFF2-40B4-BE49-F238E27FC236}">
                <a16:creationId xmlns:a16="http://schemas.microsoft.com/office/drawing/2014/main" id="{01D08F23-F6F1-DCBF-A6B1-6A17E23AE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137" y="3302827"/>
            <a:ext cx="1013965" cy="1036836"/>
          </a:xfrm>
          <a:prstGeom prst="rect">
            <a:avLst/>
          </a:prstGeom>
        </p:spPr>
      </p:pic>
      <p:sp>
        <p:nvSpPr>
          <p:cNvPr id="5" name="TextBox 4">
            <a:extLst>
              <a:ext uri="{FF2B5EF4-FFF2-40B4-BE49-F238E27FC236}">
                <a16:creationId xmlns:a16="http://schemas.microsoft.com/office/drawing/2014/main" id="{0282FBB1-7E0F-9024-B036-0790AB383658}"/>
              </a:ext>
            </a:extLst>
          </p:cNvPr>
          <p:cNvSpPr txBox="1"/>
          <p:nvPr/>
        </p:nvSpPr>
        <p:spPr>
          <a:xfrm>
            <a:off x="3339102" y="3651968"/>
            <a:ext cx="4399140" cy="400110"/>
          </a:xfrm>
          <a:prstGeom prst="rect">
            <a:avLst/>
          </a:prstGeom>
          <a:noFill/>
        </p:spPr>
        <p:txBody>
          <a:bodyPr wrap="square" rtlCol="0">
            <a:spAutoFit/>
          </a:bodyPr>
          <a:lstStyle/>
          <a:p>
            <a:r>
              <a:rPr lang="en-US" sz="2000" dirty="0">
                <a:solidFill>
                  <a:srgbClr val="002060"/>
                </a:solidFill>
                <a:hlinkClick r:id="rId4">
                  <a:extLst>
                    <a:ext uri="{A12FA001-AC4F-418D-AE19-62706E023703}">
                      <ahyp:hlinkClr xmlns:ahyp="http://schemas.microsoft.com/office/drawing/2018/hyperlinkcolor" val="tx"/>
                    </a:ext>
                  </a:extLst>
                </a:hlinkClick>
              </a:rPr>
              <a:t>Wisconsin College Savings Program</a:t>
            </a:r>
            <a:r>
              <a:rPr lang="en-US" sz="2000" dirty="0"/>
              <a:t>, DFI</a:t>
            </a:r>
          </a:p>
        </p:txBody>
      </p:sp>
      <p:pic>
        <p:nvPicPr>
          <p:cNvPr id="6" name="Picture 5" descr="A black background with blue and white text&#10;&#10;Description automatically generated">
            <a:extLst>
              <a:ext uri="{FF2B5EF4-FFF2-40B4-BE49-F238E27FC236}">
                <a16:creationId xmlns:a16="http://schemas.microsoft.com/office/drawing/2014/main" id="{9B2A8FEF-DDE6-33B0-C49B-D7B5431CF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841" y="3368061"/>
            <a:ext cx="2448583" cy="967923"/>
          </a:xfrm>
          <a:prstGeom prst="rect">
            <a:avLst/>
          </a:prstGeom>
        </p:spPr>
      </p:pic>
      <p:pic>
        <p:nvPicPr>
          <p:cNvPr id="11" name="Picture 10">
            <a:extLst>
              <a:ext uri="{FF2B5EF4-FFF2-40B4-BE49-F238E27FC236}">
                <a16:creationId xmlns:a16="http://schemas.microsoft.com/office/drawing/2014/main" id="{597F14EC-5E1F-43E0-B0F5-62FCD9B612D4}"/>
              </a:ext>
            </a:extLst>
          </p:cNvPr>
          <p:cNvPicPr>
            <a:picLocks noChangeAspect="1"/>
          </p:cNvPicPr>
          <p:nvPr/>
        </p:nvPicPr>
        <p:blipFill>
          <a:blip r:embed="rId6"/>
          <a:stretch>
            <a:fillRect/>
          </a:stretch>
        </p:blipFill>
        <p:spPr>
          <a:xfrm>
            <a:off x="2486655" y="5482168"/>
            <a:ext cx="1789626" cy="926210"/>
          </a:xfrm>
          <a:prstGeom prst="rect">
            <a:avLst/>
          </a:prstGeom>
        </p:spPr>
      </p:pic>
      <p:pic>
        <p:nvPicPr>
          <p:cNvPr id="12" name="Picture 11">
            <a:extLst>
              <a:ext uri="{FF2B5EF4-FFF2-40B4-BE49-F238E27FC236}">
                <a16:creationId xmlns:a16="http://schemas.microsoft.com/office/drawing/2014/main" id="{54DAA228-4B1F-E932-2CB7-71DB53E3B9F2}"/>
              </a:ext>
            </a:extLst>
          </p:cNvPr>
          <p:cNvPicPr>
            <a:picLocks noChangeAspect="1"/>
          </p:cNvPicPr>
          <p:nvPr/>
        </p:nvPicPr>
        <p:blipFill>
          <a:blip r:embed="rId7"/>
          <a:stretch>
            <a:fillRect/>
          </a:stretch>
        </p:blipFill>
        <p:spPr>
          <a:xfrm>
            <a:off x="5129809" y="5534215"/>
            <a:ext cx="1932381" cy="1008462"/>
          </a:xfrm>
          <a:prstGeom prst="rect">
            <a:avLst/>
          </a:prstGeom>
        </p:spPr>
      </p:pic>
      <p:sp>
        <p:nvSpPr>
          <p:cNvPr id="14" name="TextBox 13">
            <a:extLst>
              <a:ext uri="{FF2B5EF4-FFF2-40B4-BE49-F238E27FC236}">
                <a16:creationId xmlns:a16="http://schemas.microsoft.com/office/drawing/2014/main" id="{B2C8C1D8-7F8D-9441-2B51-853CA8420404}"/>
              </a:ext>
            </a:extLst>
          </p:cNvPr>
          <p:cNvSpPr txBox="1"/>
          <p:nvPr/>
        </p:nvSpPr>
        <p:spPr>
          <a:xfrm>
            <a:off x="7279424" y="5669114"/>
            <a:ext cx="6096000" cy="369332"/>
          </a:xfrm>
          <a:prstGeom prst="rect">
            <a:avLst/>
          </a:prstGeom>
          <a:noFill/>
        </p:spPr>
        <p:txBody>
          <a:bodyPr wrap="square">
            <a:spAutoFit/>
          </a:bodyPr>
          <a:lstStyle/>
          <a:p>
            <a:r>
              <a:rPr lang="en-US" dirty="0">
                <a:solidFill>
                  <a:srgbClr val="002060"/>
                </a:solidFill>
                <a:hlinkClick r:id="rId8">
                  <a:extLst>
                    <a:ext uri="{A12FA001-AC4F-418D-AE19-62706E023703}">
                      <ahyp:hlinkClr xmlns:ahyp="http://schemas.microsoft.com/office/drawing/2018/hyperlinkcolor" val="tx"/>
                    </a:ext>
                  </a:extLst>
                </a:hlinkClick>
              </a:rPr>
              <a:t>https://www.mmacf.org/</a:t>
            </a:r>
            <a:r>
              <a:rPr lang="en-US" dirty="0">
                <a:solidFill>
                  <a:srgbClr val="002060"/>
                </a:solidFill>
              </a:rPr>
              <a:t> </a:t>
            </a:r>
          </a:p>
        </p:txBody>
      </p:sp>
    </p:spTree>
    <p:extLst>
      <p:ext uri="{BB962C8B-B14F-4D97-AF65-F5344CB8AC3E}">
        <p14:creationId xmlns:p14="http://schemas.microsoft.com/office/powerpoint/2010/main" val="79158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5E6A-AA89-DDC2-A32E-D561A5EE7196}"/>
              </a:ext>
            </a:extLst>
          </p:cNvPr>
          <p:cNvSpPr>
            <a:spLocks noGrp="1"/>
          </p:cNvSpPr>
          <p:nvPr>
            <p:ph type="title"/>
          </p:nvPr>
        </p:nvSpPr>
        <p:spPr/>
        <p:txBody>
          <a:bodyPr/>
          <a:lstStyle/>
          <a:p>
            <a:r>
              <a:rPr lang="en-US" dirty="0">
                <a:latin typeface="Gotham" panose="02000504050000020004" pitchFamily="2" charset="0"/>
              </a:rPr>
              <a:t>Foundational Research</a:t>
            </a:r>
          </a:p>
        </p:txBody>
      </p:sp>
      <p:pic>
        <p:nvPicPr>
          <p:cNvPr id="4" name="Picture 3" descr="Diagram&#10;&#10;Description automatically generated">
            <a:extLst>
              <a:ext uri="{FF2B5EF4-FFF2-40B4-BE49-F238E27FC236}">
                <a16:creationId xmlns:a16="http://schemas.microsoft.com/office/drawing/2014/main" id="{A3DAF159-EE2D-99BB-8BE4-FD7C99699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733" y="1823139"/>
            <a:ext cx="9694331" cy="3489959"/>
          </a:xfrm>
          <a:prstGeom prst="rect">
            <a:avLst/>
          </a:prstGeom>
        </p:spPr>
      </p:pic>
      <p:sp>
        <p:nvSpPr>
          <p:cNvPr id="5" name="TextBox 4">
            <a:extLst>
              <a:ext uri="{FF2B5EF4-FFF2-40B4-BE49-F238E27FC236}">
                <a16:creationId xmlns:a16="http://schemas.microsoft.com/office/drawing/2014/main" id="{AECA60B5-E88C-30AA-4C28-03A2E74D826C}"/>
              </a:ext>
            </a:extLst>
          </p:cNvPr>
          <p:cNvSpPr txBox="1"/>
          <p:nvPr/>
        </p:nvSpPr>
        <p:spPr>
          <a:xfrm>
            <a:off x="1536192" y="5756367"/>
            <a:ext cx="10277856" cy="646331"/>
          </a:xfrm>
          <a:prstGeom prst="rect">
            <a:avLst/>
          </a:prstGeom>
          <a:noFill/>
        </p:spPr>
        <p:txBody>
          <a:bodyPr wrap="square">
            <a:spAutoFit/>
          </a:bodyPr>
          <a:lstStyle/>
          <a:p>
            <a:r>
              <a:rPr lang="en-US" dirty="0"/>
              <a:t>Learn more with UW Extension’s Youth Forward Wisconsin Program</a:t>
            </a:r>
          </a:p>
          <a:p>
            <a:r>
              <a:rPr lang="en-US" dirty="0"/>
              <a:t>https://finances.extension.wisc.edu/topics/youth-forward-wisconsin/</a:t>
            </a:r>
          </a:p>
        </p:txBody>
      </p:sp>
    </p:spTree>
    <p:extLst>
      <p:ext uri="{BB962C8B-B14F-4D97-AF65-F5344CB8AC3E}">
        <p14:creationId xmlns:p14="http://schemas.microsoft.com/office/powerpoint/2010/main" val="247996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0B673-1297-EF23-55A2-8B054CAFC827}"/>
              </a:ext>
            </a:extLst>
          </p:cNvPr>
          <p:cNvSpPr>
            <a:spLocks noGrp="1"/>
          </p:cNvSpPr>
          <p:nvPr>
            <p:ph type="title"/>
          </p:nvPr>
        </p:nvSpPr>
        <p:spPr>
          <a:xfrm>
            <a:off x="635000" y="640823"/>
            <a:ext cx="3418659" cy="5583148"/>
          </a:xfrm>
        </p:spPr>
        <p:txBody>
          <a:bodyPr anchor="ctr">
            <a:normAutofit/>
          </a:bodyPr>
          <a:lstStyle/>
          <a:p>
            <a:r>
              <a:rPr lang="en-US" dirty="0">
                <a:latin typeface="Gotham" panose="02000504050000020004" pitchFamily="2" charset="0"/>
              </a:rPr>
              <a:t>What are Children’s Savings Account (CSA) Programs?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673EF6B-8D02-B6B9-63B7-5EEC6BF6BA4F}"/>
              </a:ext>
            </a:extLst>
          </p:cNvPr>
          <p:cNvGraphicFramePr>
            <a:graphicFrameLocks noGrp="1"/>
          </p:cNvGraphicFramePr>
          <p:nvPr>
            <p:ph idx="1"/>
            <p:extLst>
              <p:ext uri="{D42A27DB-BD31-4B8C-83A1-F6EECF244321}">
                <p14:modId xmlns:p14="http://schemas.microsoft.com/office/powerpoint/2010/main" val="14878967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32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9C46-991F-DFBE-8B31-3090A2225285}"/>
              </a:ext>
            </a:extLst>
          </p:cNvPr>
          <p:cNvSpPr>
            <a:spLocks noGrp="1"/>
          </p:cNvSpPr>
          <p:nvPr>
            <p:ph type="title"/>
          </p:nvPr>
        </p:nvSpPr>
        <p:spPr/>
        <p:txBody>
          <a:bodyPr/>
          <a:lstStyle/>
          <a:p>
            <a:r>
              <a:rPr lang="en-US" dirty="0"/>
              <a:t>Prosperity Now</a:t>
            </a:r>
          </a:p>
        </p:txBody>
      </p:sp>
      <p:pic>
        <p:nvPicPr>
          <p:cNvPr id="5" name="Content Placeholder 4" descr="A map of the united states&#10;&#10;Description automatically generated">
            <a:extLst>
              <a:ext uri="{FF2B5EF4-FFF2-40B4-BE49-F238E27FC236}">
                <a16:creationId xmlns:a16="http://schemas.microsoft.com/office/drawing/2014/main" id="{E327058E-3A92-F6AA-0F37-C7D2F3A498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15" y="1217772"/>
            <a:ext cx="8892049" cy="5640228"/>
          </a:xfrm>
        </p:spPr>
      </p:pic>
      <p:sp>
        <p:nvSpPr>
          <p:cNvPr id="4" name="TextBox 3">
            <a:extLst>
              <a:ext uri="{FF2B5EF4-FFF2-40B4-BE49-F238E27FC236}">
                <a16:creationId xmlns:a16="http://schemas.microsoft.com/office/drawing/2014/main" id="{CF5AB587-E2A6-C6D8-803D-1872AA455DE7}"/>
              </a:ext>
            </a:extLst>
          </p:cNvPr>
          <p:cNvSpPr txBox="1"/>
          <p:nvPr/>
        </p:nvSpPr>
        <p:spPr>
          <a:xfrm>
            <a:off x="4876800" y="848440"/>
            <a:ext cx="6096000" cy="369332"/>
          </a:xfrm>
          <a:prstGeom prst="rect">
            <a:avLst/>
          </a:prstGeom>
          <a:noFill/>
        </p:spPr>
        <p:txBody>
          <a:bodyPr wrap="square">
            <a:spAutoFit/>
          </a:bodyPr>
          <a:lstStyle/>
          <a:p>
            <a:r>
              <a:rPr lang="en-US" dirty="0"/>
              <a:t>https://prosperitynow.org/childrens-savings</a:t>
            </a:r>
          </a:p>
        </p:txBody>
      </p:sp>
    </p:spTree>
    <p:extLst>
      <p:ext uri="{BB962C8B-B14F-4D97-AF65-F5344CB8AC3E}">
        <p14:creationId xmlns:p14="http://schemas.microsoft.com/office/powerpoint/2010/main" val="275685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1D8D-5531-EC9C-3C9E-CA93D4838669}"/>
              </a:ext>
            </a:extLst>
          </p:cNvPr>
          <p:cNvSpPr>
            <a:spLocks noGrp="1"/>
          </p:cNvSpPr>
          <p:nvPr>
            <p:ph type="title"/>
          </p:nvPr>
        </p:nvSpPr>
        <p:spPr>
          <a:xfrm>
            <a:off x="1627230" y="365125"/>
            <a:ext cx="9726570" cy="1325563"/>
          </a:xfrm>
        </p:spPr>
        <p:txBody>
          <a:bodyPr/>
          <a:lstStyle/>
          <a:p>
            <a:r>
              <a:rPr lang="en-US" dirty="0"/>
              <a:t>Wisconsin Programs</a:t>
            </a:r>
          </a:p>
        </p:txBody>
      </p:sp>
      <p:pic>
        <p:nvPicPr>
          <p:cNvPr id="1026" name="Picture 2">
            <a:extLst>
              <a:ext uri="{FF2B5EF4-FFF2-40B4-BE49-F238E27FC236}">
                <a16:creationId xmlns:a16="http://schemas.microsoft.com/office/drawing/2014/main" id="{B1F33B8D-0AA6-D8E5-465E-4FA597C60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351" t="37762" r="7625" b="39458"/>
          <a:stretch>
            <a:fillRect/>
          </a:stretch>
        </p:blipFill>
        <p:spPr bwMode="auto">
          <a:xfrm>
            <a:off x="313227" y="4289380"/>
            <a:ext cx="11236515" cy="1941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66F4E9CF-E84A-63B3-D157-1672F7E267A9}"/>
              </a:ext>
            </a:extLst>
          </p:cNvPr>
          <p:cNvPicPr>
            <a:picLocks noChangeAspect="1"/>
          </p:cNvPicPr>
          <p:nvPr/>
        </p:nvPicPr>
        <p:blipFill>
          <a:blip r:embed="rId4"/>
          <a:stretch>
            <a:fillRect/>
          </a:stretch>
        </p:blipFill>
        <p:spPr>
          <a:xfrm>
            <a:off x="8657000" y="1202327"/>
            <a:ext cx="3133725" cy="2962275"/>
          </a:xfrm>
          <a:prstGeom prst="rect">
            <a:avLst/>
          </a:prstGeom>
        </p:spPr>
      </p:pic>
      <p:pic>
        <p:nvPicPr>
          <p:cNvPr id="6" name="Picture 5" descr="A black background with white dots&#10;&#10;Description automatically generated">
            <a:extLst>
              <a:ext uri="{FF2B5EF4-FFF2-40B4-BE49-F238E27FC236}">
                <a16:creationId xmlns:a16="http://schemas.microsoft.com/office/drawing/2014/main" id="{01668077-C9DB-B875-BC1F-1B181A826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75" y="1180963"/>
            <a:ext cx="2765562" cy="2962276"/>
          </a:xfrm>
          <a:prstGeom prst="rect">
            <a:avLst/>
          </a:prstGeom>
        </p:spPr>
      </p:pic>
      <p:sp>
        <p:nvSpPr>
          <p:cNvPr id="7" name="Star: 5 Points 6">
            <a:extLst>
              <a:ext uri="{FF2B5EF4-FFF2-40B4-BE49-F238E27FC236}">
                <a16:creationId xmlns:a16="http://schemas.microsoft.com/office/drawing/2014/main" id="{426F209B-9240-431D-7854-8A76DED5394E}"/>
              </a:ext>
            </a:extLst>
          </p:cNvPr>
          <p:cNvSpPr/>
          <p:nvPr/>
        </p:nvSpPr>
        <p:spPr>
          <a:xfrm>
            <a:off x="2500631" y="3709851"/>
            <a:ext cx="268694" cy="248195"/>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612CB35-AB7C-2501-7354-1BACD5862998}"/>
              </a:ext>
            </a:extLst>
          </p:cNvPr>
          <p:cNvSpPr/>
          <p:nvPr/>
        </p:nvSpPr>
        <p:spPr>
          <a:xfrm>
            <a:off x="2526756" y="2258331"/>
            <a:ext cx="268694" cy="248195"/>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B904A5-EAD2-6114-3BAB-5C4FAAE8046A}"/>
              </a:ext>
            </a:extLst>
          </p:cNvPr>
          <p:cNvPicPr>
            <a:picLocks noChangeAspect="1"/>
          </p:cNvPicPr>
          <p:nvPr/>
        </p:nvPicPr>
        <p:blipFill>
          <a:blip r:embed="rId6"/>
          <a:stretch>
            <a:fillRect/>
          </a:stretch>
        </p:blipFill>
        <p:spPr>
          <a:xfrm>
            <a:off x="3166385" y="2483364"/>
            <a:ext cx="2561256" cy="1325563"/>
          </a:xfrm>
          <a:prstGeom prst="rect">
            <a:avLst/>
          </a:prstGeom>
        </p:spPr>
      </p:pic>
      <p:pic>
        <p:nvPicPr>
          <p:cNvPr id="12" name="Picture 11">
            <a:extLst>
              <a:ext uri="{FF2B5EF4-FFF2-40B4-BE49-F238E27FC236}">
                <a16:creationId xmlns:a16="http://schemas.microsoft.com/office/drawing/2014/main" id="{F0A97EA8-A942-94D0-CC6F-3AEC87B1F2E3}"/>
              </a:ext>
            </a:extLst>
          </p:cNvPr>
          <p:cNvPicPr>
            <a:picLocks noChangeAspect="1"/>
          </p:cNvPicPr>
          <p:nvPr/>
        </p:nvPicPr>
        <p:blipFill>
          <a:blip r:embed="rId7"/>
          <a:stretch>
            <a:fillRect/>
          </a:stretch>
        </p:blipFill>
        <p:spPr>
          <a:xfrm>
            <a:off x="5809539" y="2535412"/>
            <a:ext cx="2765562" cy="1443278"/>
          </a:xfrm>
          <a:prstGeom prst="rect">
            <a:avLst/>
          </a:prstGeom>
        </p:spPr>
      </p:pic>
    </p:spTree>
    <p:extLst>
      <p:ext uri="{BB962C8B-B14F-4D97-AF65-F5344CB8AC3E}">
        <p14:creationId xmlns:p14="http://schemas.microsoft.com/office/powerpoint/2010/main" val="331930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4268C-E968-56AA-5F01-9530BB9C861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latin typeface="Gotham" panose="02000504050000020004" pitchFamily="2" charset="0"/>
              </a:rPr>
              <a:t>Story of Success</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E29261-8096-B237-DB30-12E2FEE62291}"/>
              </a:ext>
            </a:extLst>
          </p:cNvPr>
          <p:cNvPicPr>
            <a:picLocks noChangeAspect="1"/>
          </p:cNvPicPr>
          <p:nvPr/>
        </p:nvPicPr>
        <p:blipFill>
          <a:blip r:embed="rId3"/>
          <a:stretch>
            <a:fillRect/>
          </a:stretch>
        </p:blipFill>
        <p:spPr>
          <a:xfrm>
            <a:off x="6294120" y="2855317"/>
            <a:ext cx="5614416" cy="2930023"/>
          </a:xfrm>
          <a:prstGeom prst="rect">
            <a:avLst/>
          </a:prstGeom>
        </p:spPr>
      </p:pic>
      <p:pic>
        <p:nvPicPr>
          <p:cNvPr id="4" name="Picture 3">
            <a:extLst>
              <a:ext uri="{FF2B5EF4-FFF2-40B4-BE49-F238E27FC236}">
                <a16:creationId xmlns:a16="http://schemas.microsoft.com/office/drawing/2014/main" id="{124C6B2F-E161-911F-C675-68D7DF688984}"/>
              </a:ext>
            </a:extLst>
          </p:cNvPr>
          <p:cNvPicPr>
            <a:picLocks noChangeAspect="1"/>
          </p:cNvPicPr>
          <p:nvPr/>
        </p:nvPicPr>
        <p:blipFill>
          <a:blip r:embed="rId4"/>
          <a:stretch>
            <a:fillRect/>
          </a:stretch>
        </p:blipFill>
        <p:spPr>
          <a:xfrm>
            <a:off x="638881" y="2511874"/>
            <a:ext cx="5614416" cy="2905707"/>
          </a:xfrm>
          <a:prstGeom prst="rect">
            <a:avLst/>
          </a:prstGeom>
        </p:spPr>
      </p:pic>
    </p:spTree>
    <p:extLst>
      <p:ext uri="{BB962C8B-B14F-4D97-AF65-F5344CB8AC3E}">
        <p14:creationId xmlns:p14="http://schemas.microsoft.com/office/powerpoint/2010/main" val="153588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4268C-E968-56AA-5F01-9530BB9C8613}"/>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6600" dirty="0">
                <a:latin typeface="Gotham" panose="02000504050000020004" pitchFamily="2" charset="0"/>
              </a:rPr>
              <a:t>WI 529 College Savings Program</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eal of the state of wisconsin&#10;&#10;Description automatically generated">
            <a:extLst>
              <a:ext uri="{FF2B5EF4-FFF2-40B4-BE49-F238E27FC236}">
                <a16:creationId xmlns:a16="http://schemas.microsoft.com/office/drawing/2014/main" id="{17AA19BC-1875-B867-B441-914E7ABA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73" y="2279966"/>
            <a:ext cx="1611085" cy="1647425"/>
          </a:xfrm>
          <a:prstGeom prst="rect">
            <a:avLst/>
          </a:prstGeom>
        </p:spPr>
      </p:pic>
      <p:sp>
        <p:nvSpPr>
          <p:cNvPr id="7" name="TextBox 6">
            <a:extLst>
              <a:ext uri="{FF2B5EF4-FFF2-40B4-BE49-F238E27FC236}">
                <a16:creationId xmlns:a16="http://schemas.microsoft.com/office/drawing/2014/main" id="{FFEBCE85-3923-A490-CFA6-9E3E888CB9ED}"/>
              </a:ext>
            </a:extLst>
          </p:cNvPr>
          <p:cNvSpPr txBox="1"/>
          <p:nvPr/>
        </p:nvSpPr>
        <p:spPr>
          <a:xfrm>
            <a:off x="2477148" y="2558079"/>
            <a:ext cx="4328601" cy="1077218"/>
          </a:xfrm>
          <a:prstGeom prst="rect">
            <a:avLst/>
          </a:prstGeom>
          <a:noFill/>
        </p:spPr>
        <p:txBody>
          <a:bodyPr wrap="square" rtlCol="0">
            <a:spAutoFit/>
          </a:bodyPr>
          <a:lstStyle/>
          <a:p>
            <a:r>
              <a:rPr lang="en-US" sz="3200" dirty="0"/>
              <a:t>Wisconsin College Savings Program, DFI</a:t>
            </a:r>
          </a:p>
        </p:txBody>
      </p:sp>
      <p:pic>
        <p:nvPicPr>
          <p:cNvPr id="9" name="Picture 8" descr="A black background with blue and white text&#10;&#10;Description automatically generated">
            <a:extLst>
              <a:ext uri="{FF2B5EF4-FFF2-40B4-BE49-F238E27FC236}">
                <a16:creationId xmlns:a16="http://schemas.microsoft.com/office/drawing/2014/main" id="{3D26735B-665F-F918-F893-093C96FF7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031" y="2035013"/>
            <a:ext cx="3890544" cy="1537929"/>
          </a:xfrm>
          <a:prstGeom prst="rect">
            <a:avLst/>
          </a:prstGeom>
        </p:spPr>
      </p:pic>
      <p:sp>
        <p:nvSpPr>
          <p:cNvPr id="5" name="TextBox 4">
            <a:extLst>
              <a:ext uri="{FF2B5EF4-FFF2-40B4-BE49-F238E27FC236}">
                <a16:creationId xmlns:a16="http://schemas.microsoft.com/office/drawing/2014/main" id="{0800DBA2-319C-ED4A-1A0C-38DC7BBD4B89}"/>
              </a:ext>
            </a:extLst>
          </p:cNvPr>
          <p:cNvSpPr txBox="1"/>
          <p:nvPr/>
        </p:nvSpPr>
        <p:spPr>
          <a:xfrm>
            <a:off x="2135771" y="5539026"/>
            <a:ext cx="8820427" cy="861774"/>
          </a:xfrm>
          <a:prstGeom prst="rect">
            <a:avLst/>
          </a:prstGeom>
          <a:noFill/>
        </p:spPr>
        <p:txBody>
          <a:bodyPr wrap="square">
            <a:spAutoFit/>
          </a:bodyPr>
          <a:lstStyle/>
          <a:p>
            <a:r>
              <a:rPr lang="en-US" sz="2500" b="1" dirty="0">
                <a:latin typeface="Gotham Book" pitchFamily="50" charset="0"/>
              </a:rPr>
              <a:t>This will give my children options I never had. </a:t>
            </a:r>
          </a:p>
          <a:p>
            <a:r>
              <a:rPr lang="en-US" sz="2500" b="1" dirty="0">
                <a:latin typeface="Gotham Book" pitchFamily="50" charset="0"/>
              </a:rPr>
              <a:t>				</a:t>
            </a:r>
            <a:r>
              <a:rPr lang="en-US" dirty="0">
                <a:latin typeface="Gotham Book" pitchFamily="50" charset="0"/>
              </a:rPr>
              <a:t>–</a:t>
            </a:r>
            <a:r>
              <a:rPr lang="en-US" dirty="0" err="1">
                <a:latin typeface="Gotham Book" pitchFamily="50" charset="0"/>
              </a:rPr>
              <a:t>Edvest</a:t>
            </a:r>
            <a:r>
              <a:rPr lang="en-US" dirty="0">
                <a:latin typeface="Gotham Book" pitchFamily="50" charset="0"/>
              </a:rPr>
              <a:t> account owner, Mount Pleasant, WI</a:t>
            </a:r>
          </a:p>
        </p:txBody>
      </p:sp>
      <p:sp>
        <p:nvSpPr>
          <p:cNvPr id="10" name="TextBox 9">
            <a:extLst>
              <a:ext uri="{FF2B5EF4-FFF2-40B4-BE49-F238E27FC236}">
                <a16:creationId xmlns:a16="http://schemas.microsoft.com/office/drawing/2014/main" id="{4811D4D5-9DD0-74B7-302A-9885A87EE457}"/>
              </a:ext>
            </a:extLst>
          </p:cNvPr>
          <p:cNvSpPr txBox="1"/>
          <p:nvPr/>
        </p:nvSpPr>
        <p:spPr>
          <a:xfrm>
            <a:off x="3054096" y="3769604"/>
            <a:ext cx="6717792" cy="1477328"/>
          </a:xfrm>
          <a:prstGeom prst="rect">
            <a:avLst/>
          </a:prstGeom>
          <a:noFill/>
        </p:spPr>
        <p:txBody>
          <a:bodyPr wrap="square" rtlCol="0">
            <a:spAutoFit/>
          </a:bodyPr>
          <a:lstStyle/>
          <a:p>
            <a:r>
              <a:rPr lang="en-US" dirty="0"/>
              <a:t>A tax advantaged investment program, managed by the state of WI to help families save for future education. In addition to individuals saving for their loved ones, </a:t>
            </a:r>
            <a:r>
              <a:rPr lang="en-US" dirty="0" err="1"/>
              <a:t>Edvest</a:t>
            </a:r>
            <a:r>
              <a:rPr lang="en-US" dirty="0"/>
              <a:t> 529 accounts can be owned by organizations who want to use the funds for CSA or scholarship programs.</a:t>
            </a:r>
          </a:p>
        </p:txBody>
      </p:sp>
    </p:spTree>
    <p:extLst>
      <p:ext uri="{BB962C8B-B14F-4D97-AF65-F5344CB8AC3E}">
        <p14:creationId xmlns:p14="http://schemas.microsoft.com/office/powerpoint/2010/main" val="288668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1065</Words>
  <Application>Microsoft Office PowerPoint</Application>
  <PresentationFormat>Widescreen</PresentationFormat>
  <Paragraphs>78</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Gotham</vt:lpstr>
      <vt:lpstr>Gotham Book</vt:lpstr>
      <vt:lpstr>Office Theme</vt:lpstr>
      <vt:lpstr>Investing in Hope:  Children’s Savings Accounts</vt:lpstr>
      <vt:lpstr>Agenda</vt:lpstr>
      <vt:lpstr>Your speakers today</vt:lpstr>
      <vt:lpstr>Foundational Research</vt:lpstr>
      <vt:lpstr>What are Children’s Savings Account (CSA) Programs?</vt:lpstr>
      <vt:lpstr>Prosperity Now</vt:lpstr>
      <vt:lpstr>Wisconsin Programs</vt:lpstr>
      <vt:lpstr>Story of Success</vt:lpstr>
      <vt:lpstr>WI 529 College Savings Program</vt:lpstr>
      <vt:lpstr>Conversation</vt:lpstr>
      <vt:lpstr>Partnership Opportunities</vt:lpstr>
      <vt:lpstr>Next Steps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in Hope:  Children’s Savings Accounts</dc:title>
  <dc:creator>Wunnicke, Chelsea M - DFI</dc:creator>
  <cp:lastModifiedBy>Wunnicke, Chelsea M - DFI</cp:lastModifiedBy>
  <cp:revision>1</cp:revision>
  <dcterms:created xsi:type="dcterms:W3CDTF">2023-09-14T18:52:48Z</dcterms:created>
  <dcterms:modified xsi:type="dcterms:W3CDTF">2023-10-04T19:20:20Z</dcterms:modified>
</cp:coreProperties>
</file>