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5"/>
  </p:sldMasterIdLst>
  <p:notesMasterIdLst>
    <p:notesMasterId r:id="rId17"/>
  </p:notesMasterIdLst>
  <p:sldIdLst>
    <p:sldId id="256" r:id="rId6"/>
    <p:sldId id="257" r:id="rId7"/>
    <p:sldId id="259" r:id="rId8"/>
    <p:sldId id="260" r:id="rId9"/>
    <p:sldId id="261" r:id="rId10"/>
    <p:sldId id="271" r:id="rId11"/>
    <p:sldId id="269" r:id="rId12"/>
    <p:sldId id="262" r:id="rId13"/>
    <p:sldId id="263" r:id="rId14"/>
    <p:sldId id="264" r:id="rId15"/>
    <p:sldId id="265" r:id="rId16"/>
  </p:sldIdLst>
  <p:sldSz cx="9144000" cy="5143500" type="screen16x9"/>
  <p:notesSz cx="6858000" cy="9144000"/>
  <p:embeddedFontLst>
    <p:embeddedFont>
      <p:font typeface="Mulish" pitchFamily="2" charset="0"/>
      <p:regular r:id="rId18"/>
      <p:bold r:id="rId19"/>
      <p:italic r:id="rId20"/>
      <p:boldItalic r:id="rId21"/>
    </p:embeddedFont>
    <p:embeddedFont>
      <p:font typeface="Raleway"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B4B"/>
    <a:srgbClr val="546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0D9C0-D466-4859-9FBB-3211DAE2EF7A}" v="6" dt="2023-09-26T15:23:45.805"/>
    <p1510:client id="{AD758C5F-E6B1-51A9-0BF9-743ADD0AB305}" v="111" dt="2023-09-25T21:23:26.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7"/>
    <p:restoredTop sz="94666"/>
  </p:normalViewPr>
  <p:slideViewPr>
    <p:cSldViewPr snapToGrid="0">
      <p:cViewPr varScale="1">
        <p:scale>
          <a:sx n="138" d="100"/>
          <a:sy n="138" d="100"/>
        </p:scale>
        <p:origin x="612"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yn Hillis" userId="50f6bdb0-d7f5-4c64-a270-d0381bc1b75b" providerId="ADAL" clId="{0550D9C0-D466-4859-9FBB-3211DAE2EF7A}"/>
    <pc:docChg chg="undo custSel addSld delSld modSld sldOrd">
      <pc:chgData name="Madelyn Hillis" userId="50f6bdb0-d7f5-4c64-a270-d0381bc1b75b" providerId="ADAL" clId="{0550D9C0-D466-4859-9FBB-3211DAE2EF7A}" dt="2023-09-26T15:24:38.510" v="350"/>
      <pc:docMkLst>
        <pc:docMk/>
      </pc:docMkLst>
      <pc:sldChg chg="addSp delSp modSp mod">
        <pc:chgData name="Madelyn Hillis" userId="50f6bdb0-d7f5-4c64-a270-d0381bc1b75b" providerId="ADAL" clId="{0550D9C0-D466-4859-9FBB-3211DAE2EF7A}" dt="2023-09-26T15:21:41.176" v="303" actId="1076"/>
        <pc:sldMkLst>
          <pc:docMk/>
          <pc:sldMk cId="0" sldId="256"/>
        </pc:sldMkLst>
        <pc:picChg chg="del mod">
          <ac:chgData name="Madelyn Hillis" userId="50f6bdb0-d7f5-4c64-a270-d0381bc1b75b" providerId="ADAL" clId="{0550D9C0-D466-4859-9FBB-3211DAE2EF7A}" dt="2023-09-26T14:24:11.835" v="22" actId="478"/>
          <ac:picMkLst>
            <pc:docMk/>
            <pc:sldMk cId="0" sldId="256"/>
            <ac:picMk id="4" creationId="{16180003-898B-A7EB-BD65-ECC2934D2BE4}"/>
          </ac:picMkLst>
        </pc:picChg>
        <pc:picChg chg="add del mod">
          <ac:chgData name="Madelyn Hillis" userId="50f6bdb0-d7f5-4c64-a270-d0381bc1b75b" providerId="ADAL" clId="{0550D9C0-D466-4859-9FBB-3211DAE2EF7A}" dt="2023-09-26T14:25:15.945" v="28" actId="478"/>
          <ac:picMkLst>
            <pc:docMk/>
            <pc:sldMk cId="0" sldId="256"/>
            <ac:picMk id="5" creationId="{54E5E996-DDE8-6378-DCAF-B26A5136D25C}"/>
          </ac:picMkLst>
        </pc:picChg>
        <pc:picChg chg="add del mod">
          <ac:chgData name="Madelyn Hillis" userId="50f6bdb0-d7f5-4c64-a270-d0381bc1b75b" providerId="ADAL" clId="{0550D9C0-D466-4859-9FBB-3211DAE2EF7A}" dt="2023-09-26T14:26:05.051" v="37" actId="478"/>
          <ac:picMkLst>
            <pc:docMk/>
            <pc:sldMk cId="0" sldId="256"/>
            <ac:picMk id="6" creationId="{7804ED71-D5DB-A4DB-69DD-D6C061EBBE37}"/>
          </ac:picMkLst>
        </pc:picChg>
        <pc:picChg chg="add mod">
          <ac:chgData name="Madelyn Hillis" userId="50f6bdb0-d7f5-4c64-a270-d0381bc1b75b" providerId="ADAL" clId="{0550D9C0-D466-4859-9FBB-3211DAE2EF7A}" dt="2023-09-26T15:21:41.176" v="303" actId="1076"/>
          <ac:picMkLst>
            <pc:docMk/>
            <pc:sldMk cId="0" sldId="256"/>
            <ac:picMk id="8" creationId="{5A398D21-D61D-D3FD-5391-1EE94CC3E113}"/>
          </ac:picMkLst>
        </pc:picChg>
      </pc:sldChg>
      <pc:sldChg chg="modSp mod">
        <pc:chgData name="Madelyn Hillis" userId="50f6bdb0-d7f5-4c64-a270-d0381bc1b75b" providerId="ADAL" clId="{0550D9C0-D466-4859-9FBB-3211DAE2EF7A}" dt="2023-09-26T15:15:42.850" v="49" actId="1076"/>
        <pc:sldMkLst>
          <pc:docMk/>
          <pc:sldMk cId="0" sldId="257"/>
        </pc:sldMkLst>
        <pc:spChg chg="mod">
          <ac:chgData name="Madelyn Hillis" userId="50f6bdb0-d7f5-4c64-a270-d0381bc1b75b" providerId="ADAL" clId="{0550D9C0-D466-4859-9FBB-3211DAE2EF7A}" dt="2023-09-26T15:15:42.850" v="49" actId="1076"/>
          <ac:spMkLst>
            <pc:docMk/>
            <pc:sldMk cId="0" sldId="257"/>
            <ac:spMk id="71" creationId="{00000000-0000-0000-0000-000000000000}"/>
          </ac:spMkLst>
        </pc:spChg>
      </pc:sldChg>
      <pc:sldChg chg="modSp del mod">
        <pc:chgData name="Madelyn Hillis" userId="50f6bdb0-d7f5-4c64-a270-d0381bc1b75b" providerId="ADAL" clId="{0550D9C0-D466-4859-9FBB-3211DAE2EF7A}" dt="2023-09-26T13:19:51.254" v="1" actId="2696"/>
        <pc:sldMkLst>
          <pc:docMk/>
          <pc:sldMk cId="0" sldId="258"/>
        </pc:sldMkLst>
        <pc:spChg chg="mod">
          <ac:chgData name="Madelyn Hillis" userId="50f6bdb0-d7f5-4c64-a270-d0381bc1b75b" providerId="ADAL" clId="{0550D9C0-D466-4859-9FBB-3211DAE2EF7A}" dt="2023-09-26T13:19:44.804" v="0" actId="1076"/>
          <ac:spMkLst>
            <pc:docMk/>
            <pc:sldMk cId="0" sldId="258"/>
            <ac:spMk id="79" creationId="{00000000-0000-0000-0000-000000000000}"/>
          </ac:spMkLst>
        </pc:spChg>
      </pc:sldChg>
      <pc:sldChg chg="modSp mod ord">
        <pc:chgData name="Madelyn Hillis" userId="50f6bdb0-d7f5-4c64-a270-d0381bc1b75b" providerId="ADAL" clId="{0550D9C0-D466-4859-9FBB-3211DAE2EF7A}" dt="2023-09-26T15:17:54.508" v="57" actId="20578"/>
        <pc:sldMkLst>
          <pc:docMk/>
          <pc:sldMk cId="0" sldId="261"/>
        </pc:sldMkLst>
        <pc:spChg chg="mod">
          <ac:chgData name="Madelyn Hillis" userId="50f6bdb0-d7f5-4c64-a270-d0381bc1b75b" providerId="ADAL" clId="{0550D9C0-D466-4859-9FBB-3211DAE2EF7A}" dt="2023-09-26T15:17:54.106" v="56" actId="1076"/>
          <ac:spMkLst>
            <pc:docMk/>
            <pc:sldMk cId="0" sldId="261"/>
            <ac:spMk id="119" creationId="{00000000-0000-0000-0000-000000000000}"/>
          </ac:spMkLst>
        </pc:spChg>
        <pc:spChg chg="mod">
          <ac:chgData name="Madelyn Hillis" userId="50f6bdb0-d7f5-4c64-a270-d0381bc1b75b" providerId="ADAL" clId="{0550D9C0-D466-4859-9FBB-3211DAE2EF7A}" dt="2023-09-26T13:20:53.001" v="19" actId="20577"/>
          <ac:spMkLst>
            <pc:docMk/>
            <pc:sldMk cId="0" sldId="261"/>
            <ac:spMk id="121" creationId="{00000000-0000-0000-0000-000000000000}"/>
          </ac:spMkLst>
        </pc:spChg>
      </pc:sldChg>
      <pc:sldChg chg="ord">
        <pc:chgData name="Madelyn Hillis" userId="50f6bdb0-d7f5-4c64-a270-d0381bc1b75b" providerId="ADAL" clId="{0550D9C0-D466-4859-9FBB-3211DAE2EF7A}" dt="2023-09-26T15:24:38.510" v="350"/>
        <pc:sldMkLst>
          <pc:docMk/>
          <pc:sldMk cId="0" sldId="262"/>
        </pc:sldMkLst>
      </pc:sldChg>
      <pc:sldChg chg="addSp modSp new del mod ord">
        <pc:chgData name="Madelyn Hillis" userId="50f6bdb0-d7f5-4c64-a270-d0381bc1b75b" providerId="ADAL" clId="{0550D9C0-D466-4859-9FBB-3211DAE2EF7A}" dt="2023-09-26T15:20:43.317" v="292" actId="2696"/>
        <pc:sldMkLst>
          <pc:docMk/>
          <pc:sldMk cId="1334480636" sldId="270"/>
        </pc:sldMkLst>
        <pc:spChg chg="mod">
          <ac:chgData name="Madelyn Hillis" userId="50f6bdb0-d7f5-4c64-a270-d0381bc1b75b" providerId="ADAL" clId="{0550D9C0-D466-4859-9FBB-3211DAE2EF7A}" dt="2023-09-26T15:18:34.156" v="89" actId="2711"/>
          <ac:spMkLst>
            <pc:docMk/>
            <pc:sldMk cId="1334480636" sldId="270"/>
            <ac:spMk id="2" creationId="{D3CC9436-F181-6F9E-8BF0-5A5E55F299D4}"/>
          </ac:spMkLst>
        </pc:spChg>
        <pc:spChg chg="mod">
          <ac:chgData name="Madelyn Hillis" userId="50f6bdb0-d7f5-4c64-a270-d0381bc1b75b" providerId="ADAL" clId="{0550D9C0-D466-4859-9FBB-3211DAE2EF7A}" dt="2023-09-26T15:19:44.776" v="184" actId="113"/>
          <ac:spMkLst>
            <pc:docMk/>
            <pc:sldMk cId="1334480636" sldId="270"/>
            <ac:spMk id="3" creationId="{4E5848B8-7824-1E91-B3B5-2CD20ACA0295}"/>
          </ac:spMkLst>
        </pc:spChg>
        <pc:picChg chg="add mod">
          <ac:chgData name="Madelyn Hillis" userId="50f6bdb0-d7f5-4c64-a270-d0381bc1b75b" providerId="ADAL" clId="{0550D9C0-D466-4859-9FBB-3211DAE2EF7A}" dt="2023-09-26T15:20:00.157" v="186" actId="1076"/>
          <ac:picMkLst>
            <pc:docMk/>
            <pc:sldMk cId="1334480636" sldId="270"/>
            <ac:picMk id="4" creationId="{F5C22EDF-A049-21B8-C3F2-9DEBE2CCB9AC}"/>
          </ac:picMkLst>
        </pc:picChg>
      </pc:sldChg>
      <pc:sldChg chg="addSp delSp modSp add mod ord">
        <pc:chgData name="Madelyn Hillis" userId="50f6bdb0-d7f5-4c64-a270-d0381bc1b75b" providerId="ADAL" clId="{0550D9C0-D466-4859-9FBB-3211DAE2EF7A}" dt="2023-09-26T15:24:27.091" v="348" actId="478"/>
        <pc:sldMkLst>
          <pc:docMk/>
          <pc:sldMk cId="1688734047" sldId="271"/>
        </pc:sldMkLst>
        <pc:spChg chg="mod">
          <ac:chgData name="Madelyn Hillis" userId="50f6bdb0-d7f5-4c64-a270-d0381bc1b75b" providerId="ADAL" clId="{0550D9C0-D466-4859-9FBB-3211DAE2EF7A}" dt="2023-09-26T15:24:06.157" v="347" actId="1076"/>
          <ac:spMkLst>
            <pc:docMk/>
            <pc:sldMk cId="1688734047" sldId="271"/>
            <ac:spMk id="116" creationId="{00000000-0000-0000-0000-000000000000}"/>
          </ac:spMkLst>
        </pc:spChg>
        <pc:spChg chg="mod">
          <ac:chgData name="Madelyn Hillis" userId="50f6bdb0-d7f5-4c64-a270-d0381bc1b75b" providerId="ADAL" clId="{0550D9C0-D466-4859-9FBB-3211DAE2EF7A}" dt="2023-09-26T15:20:13.737" v="204" actId="20577"/>
          <ac:spMkLst>
            <pc:docMk/>
            <pc:sldMk cId="1688734047" sldId="271"/>
            <ac:spMk id="119" creationId="{00000000-0000-0000-0000-000000000000}"/>
          </ac:spMkLst>
        </pc:spChg>
        <pc:spChg chg="mod">
          <ac:chgData name="Madelyn Hillis" userId="50f6bdb0-d7f5-4c64-a270-d0381bc1b75b" providerId="ADAL" clId="{0550D9C0-D466-4859-9FBB-3211DAE2EF7A}" dt="2023-09-26T15:23:10.202" v="335" actId="20577"/>
          <ac:spMkLst>
            <pc:docMk/>
            <pc:sldMk cId="1688734047" sldId="271"/>
            <ac:spMk id="121" creationId="{00000000-0000-0000-0000-000000000000}"/>
          </ac:spMkLst>
        </pc:spChg>
        <pc:picChg chg="add del mod">
          <ac:chgData name="Madelyn Hillis" userId="50f6bdb0-d7f5-4c64-a270-d0381bc1b75b" providerId="ADAL" clId="{0550D9C0-D466-4859-9FBB-3211DAE2EF7A}" dt="2023-09-26T15:23:39.833" v="341" actId="478"/>
          <ac:picMkLst>
            <pc:docMk/>
            <pc:sldMk cId="1688734047" sldId="271"/>
            <ac:picMk id="2" creationId="{823D946F-4DB5-87C5-DFCB-A9A7E7CB7D55}"/>
          </ac:picMkLst>
        </pc:picChg>
        <pc:picChg chg="add del mod">
          <ac:chgData name="Madelyn Hillis" userId="50f6bdb0-d7f5-4c64-a270-d0381bc1b75b" providerId="ADAL" clId="{0550D9C0-D466-4859-9FBB-3211DAE2EF7A}" dt="2023-09-26T15:24:27.091" v="348" actId="478"/>
          <ac:picMkLst>
            <pc:docMk/>
            <pc:sldMk cId="1688734047" sldId="271"/>
            <ac:picMk id="4" creationId="{EF4FFAF5-C5FD-2380-6C9D-2421106D594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978109f3a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0978109f3a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Facilitator/Trainer Notes: Be sure to make time at the end of your session for participants to reflect on what they have learned and plan for applying their learning.  Try to plan for 5-10 minutes at the end of the session to consolidate and apply learning.</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dirty="0">
                <a:solidFill>
                  <a:schemeClr val="accent1"/>
                </a:solidFill>
              </a:rPr>
              <a:t>Why engage in a learning reflection?</a:t>
            </a:r>
            <a:endParaRPr dirty="0">
              <a:solidFill>
                <a:schemeClr val="accent1"/>
              </a:solidFill>
            </a:endParaRPr>
          </a:p>
          <a:p>
            <a:pPr marL="457200" lvl="0" indent="-298450" algn="l" rtl="0">
              <a:spcBef>
                <a:spcPts val="0"/>
              </a:spcBef>
              <a:spcAft>
                <a:spcPts val="0"/>
              </a:spcAft>
              <a:buClr>
                <a:schemeClr val="accent1"/>
              </a:buClr>
              <a:buSzPts val="1100"/>
              <a:buChar char="●"/>
            </a:pPr>
            <a:r>
              <a:rPr lang="en" dirty="0">
                <a:solidFill>
                  <a:schemeClr val="accent1"/>
                </a:solidFill>
              </a:rPr>
              <a:t>Asking participants to pause and reflect will lead to a higher likelihood that they can develop a specific action step for applying their learning</a:t>
            </a:r>
            <a:endParaRPr dirty="0">
              <a:solidFill>
                <a:schemeClr val="accent1"/>
              </a:solidFill>
            </a:endParaRPr>
          </a:p>
          <a:p>
            <a:pPr marL="0" lvl="0" indent="0" algn="l" rtl="0">
              <a:spcBef>
                <a:spcPts val="0"/>
              </a:spcBef>
              <a:spcAft>
                <a:spcPts val="0"/>
              </a:spcAft>
              <a:buNone/>
            </a:pPr>
            <a:endParaRPr dirty="0">
              <a:solidFill>
                <a:schemeClr val="accent1"/>
              </a:solidFill>
            </a:endParaRPr>
          </a:p>
          <a:p>
            <a:pPr marL="0" lvl="0" indent="0" algn="l" rtl="0">
              <a:spcBef>
                <a:spcPts val="0"/>
              </a:spcBef>
              <a:spcAft>
                <a:spcPts val="0"/>
              </a:spcAft>
              <a:buNone/>
            </a:pPr>
            <a:endParaRPr dirty="0">
              <a:solidFill>
                <a:schemeClr val="accent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0978109f3a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0978109f3a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0978109f3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0978109f3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0978109f3a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0978109f3a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Facilitator/Trainer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Content Learning Objectives should be action oriented (“Create custom reports” or “Use question branching to improve your process.”)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If you’re feeling stuck on learning objectives, a helpful strategy is to fill in the blank: “At the end of this session, clients will be able to _____________.”</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accent1"/>
                </a:solidFill>
              </a:rPr>
              <a:t>Why use learning objectives?</a:t>
            </a:r>
            <a:endParaRPr>
              <a:solidFill>
                <a:schemeClr val="accent1"/>
              </a:solidFill>
            </a:endParaRPr>
          </a:p>
          <a:p>
            <a:pPr marL="457200" lvl="0" indent="-298450" algn="l" rtl="0">
              <a:spcBef>
                <a:spcPts val="0"/>
              </a:spcBef>
              <a:spcAft>
                <a:spcPts val="0"/>
              </a:spcAft>
              <a:buClr>
                <a:schemeClr val="accent1"/>
              </a:buClr>
              <a:buSzPts val="1100"/>
              <a:buChar char="●"/>
            </a:pPr>
            <a:r>
              <a:rPr lang="en">
                <a:solidFill>
                  <a:schemeClr val="accent1"/>
                </a:solidFill>
              </a:rPr>
              <a:t> Naming the specific content learning objectives allows clients to stay focused on the learning </a:t>
            </a:r>
            <a:endParaRPr>
              <a:solidFill>
                <a:schemeClr val="accent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15cf31784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15cf31784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Facilitator/Trainer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Key terms -  be sure to define the vocabulary you will be using during the session.  Having a clear baseline understanding of the language we use will limit confusion, and some clients may need this refresher.</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Other resources - limit the resources shared to the most relevant ones.  The goal is to ensure clients have useful material to refer back to if they need a reminder of the content covered in the session.  (Side goal: this may also be a reminder that these resources exist!)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accent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978109f3a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0978109f3a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Facilitator/Trainer Note: Consider </a:t>
            </a:r>
            <a:r>
              <a:rPr lang="en" i="1">
                <a:solidFill>
                  <a:schemeClr val="dk1"/>
                </a:solidFill>
              </a:rPr>
              <a:t>how </a:t>
            </a:r>
            <a:r>
              <a:rPr lang="en">
                <a:solidFill>
                  <a:schemeClr val="dk1"/>
                </a:solidFill>
              </a:rPr>
              <a:t>you will deliver the content.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Some options: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Demonstration and modeling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Use screenshots so that a client can recreate the workflow independently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Case study or client storytelling with demo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Application of learning or creation of an artifact (lead clients through creating actual content such as a report or evaluation)</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Pause frequently to check for understanding to check on participants after delivering content.  In general, follow the “10 and 2 Rule”:  there should be two minutes of processing/understanding time for participants for every 10 minutes of presenter talking/content sharing.</a:t>
            </a:r>
            <a:endParaRPr/>
          </a:p>
          <a:p>
            <a:pPr marL="0" lvl="0" indent="0" algn="l" rtl="0">
              <a:spcBef>
                <a:spcPts val="0"/>
              </a:spcBef>
              <a:spcAft>
                <a:spcPts val="0"/>
              </a:spcAft>
              <a:buNone/>
            </a:pPr>
            <a:endParaRPr/>
          </a:p>
          <a:p>
            <a:pPr marL="0" lvl="0" indent="0" algn="l" rtl="0">
              <a:spcBef>
                <a:spcPts val="0"/>
              </a:spcBef>
              <a:spcAft>
                <a:spcPts val="0"/>
              </a:spcAft>
              <a:buNone/>
            </a:pPr>
            <a:r>
              <a:rPr lang="en"/>
              <a:t>Options to check for understanding:</a:t>
            </a:r>
            <a:endParaRPr/>
          </a:p>
          <a:p>
            <a:pPr marL="457200" lvl="0" indent="-298450" algn="l" rtl="0">
              <a:spcBef>
                <a:spcPts val="0"/>
              </a:spcBef>
              <a:spcAft>
                <a:spcPts val="0"/>
              </a:spcAft>
              <a:buSzPts val="1100"/>
              <a:buChar char="●"/>
            </a:pPr>
            <a:r>
              <a:rPr lang="en"/>
              <a:t>Thumbs up/thumbs side/thumbs down </a:t>
            </a:r>
            <a:endParaRPr/>
          </a:p>
          <a:p>
            <a:pPr marL="457200" lvl="0" indent="-298450" algn="l" rtl="0">
              <a:spcBef>
                <a:spcPts val="0"/>
              </a:spcBef>
              <a:spcAft>
                <a:spcPts val="0"/>
              </a:spcAft>
              <a:buSzPts val="1100"/>
              <a:buChar char="●"/>
            </a:pPr>
            <a:r>
              <a:rPr lang="en"/>
              <a:t>“Turn and talk”: Pose a prompt to participants such as, “Share with a neighbor how you might use the information of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accent1"/>
                </a:solidFill>
              </a:rPr>
              <a:t>Why check for understanding?</a:t>
            </a:r>
            <a:endParaRPr>
              <a:solidFill>
                <a:schemeClr val="accent1"/>
              </a:solidFill>
            </a:endParaRPr>
          </a:p>
          <a:p>
            <a:pPr marL="0" lvl="0" indent="0" algn="l" rtl="0">
              <a:spcBef>
                <a:spcPts val="0"/>
              </a:spcBef>
              <a:spcAft>
                <a:spcPts val="0"/>
              </a:spcAft>
              <a:buClr>
                <a:schemeClr val="dk1"/>
              </a:buClr>
              <a:buSzPts val="1100"/>
              <a:buFont typeface="Arial"/>
              <a:buNone/>
            </a:pPr>
            <a:r>
              <a:rPr lang="en">
                <a:solidFill>
                  <a:schemeClr val="accent1"/>
                </a:solidFill>
              </a:rPr>
              <a:t>Checks for understanding are important, because it REQUIRES clients to engage with the content and begin applying the learning to their own context.  Engagement in learning is what causes “learning stickiness.” </a:t>
            </a:r>
            <a:endParaRPr>
              <a:solidFill>
                <a:schemeClr val="accent1"/>
              </a:solidFill>
            </a:endParaRPr>
          </a:p>
          <a:p>
            <a:pPr marL="0" lvl="0" indent="0" algn="l" rtl="0">
              <a:spcBef>
                <a:spcPts val="0"/>
              </a:spcBef>
              <a:spcAft>
                <a:spcPts val="0"/>
              </a:spcAft>
              <a:buNone/>
            </a:pP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978109f3a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0978109f3a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Facilitator/Trainer Note: Consider </a:t>
            </a:r>
            <a:r>
              <a:rPr lang="en" i="1">
                <a:solidFill>
                  <a:schemeClr val="dk1"/>
                </a:solidFill>
              </a:rPr>
              <a:t>how </a:t>
            </a:r>
            <a:r>
              <a:rPr lang="en">
                <a:solidFill>
                  <a:schemeClr val="dk1"/>
                </a:solidFill>
              </a:rPr>
              <a:t>you will deliver the content.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Some options: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Demonstration and modeling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Use screenshots so that a client can recreate the workflow independently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Case study or client storytelling with demo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Application of learning or creation of an artifact (lead clients through creating actual content such as a report or evaluation)</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Pause frequently to check for understanding to check on participants after delivering content.  In general, follow the “10 and 2 Rule”:  there should be two minutes of processing/understanding time for participants for every 10 minutes of presenter talking/content sharing.</a:t>
            </a:r>
            <a:endParaRPr/>
          </a:p>
          <a:p>
            <a:pPr marL="0" lvl="0" indent="0" algn="l" rtl="0">
              <a:spcBef>
                <a:spcPts val="0"/>
              </a:spcBef>
              <a:spcAft>
                <a:spcPts val="0"/>
              </a:spcAft>
              <a:buNone/>
            </a:pPr>
            <a:endParaRPr/>
          </a:p>
          <a:p>
            <a:pPr marL="0" lvl="0" indent="0" algn="l" rtl="0">
              <a:spcBef>
                <a:spcPts val="0"/>
              </a:spcBef>
              <a:spcAft>
                <a:spcPts val="0"/>
              </a:spcAft>
              <a:buNone/>
            </a:pPr>
            <a:r>
              <a:rPr lang="en"/>
              <a:t>Options to check for understanding:</a:t>
            </a:r>
            <a:endParaRPr/>
          </a:p>
          <a:p>
            <a:pPr marL="457200" lvl="0" indent="-298450" algn="l" rtl="0">
              <a:spcBef>
                <a:spcPts val="0"/>
              </a:spcBef>
              <a:spcAft>
                <a:spcPts val="0"/>
              </a:spcAft>
              <a:buSzPts val="1100"/>
              <a:buChar char="●"/>
            </a:pPr>
            <a:r>
              <a:rPr lang="en"/>
              <a:t>Thumbs up/thumbs side/thumbs down </a:t>
            </a:r>
            <a:endParaRPr/>
          </a:p>
          <a:p>
            <a:pPr marL="457200" lvl="0" indent="-298450" algn="l" rtl="0">
              <a:spcBef>
                <a:spcPts val="0"/>
              </a:spcBef>
              <a:spcAft>
                <a:spcPts val="0"/>
              </a:spcAft>
              <a:buSzPts val="1100"/>
              <a:buChar char="●"/>
            </a:pPr>
            <a:r>
              <a:rPr lang="en"/>
              <a:t>“Turn and talk”: Pose a prompt to participants such as, “Share with a neighbor how you might use the information of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accent1"/>
                </a:solidFill>
              </a:rPr>
              <a:t>Why check for understanding?</a:t>
            </a:r>
            <a:endParaRPr>
              <a:solidFill>
                <a:schemeClr val="accent1"/>
              </a:solidFill>
            </a:endParaRPr>
          </a:p>
          <a:p>
            <a:pPr marL="0" lvl="0" indent="0" algn="l" rtl="0">
              <a:spcBef>
                <a:spcPts val="0"/>
              </a:spcBef>
              <a:spcAft>
                <a:spcPts val="0"/>
              </a:spcAft>
              <a:buClr>
                <a:schemeClr val="dk1"/>
              </a:buClr>
              <a:buSzPts val="1100"/>
              <a:buFont typeface="Arial"/>
              <a:buNone/>
            </a:pPr>
            <a:r>
              <a:rPr lang="en">
                <a:solidFill>
                  <a:schemeClr val="accent1"/>
                </a:solidFill>
              </a:rPr>
              <a:t>Checks for understanding are important, because it REQUIRES clients to engage with the content and begin applying the learning to their own context.  Engagement in learning is what causes “learning stickiness.” </a:t>
            </a:r>
            <a:endParaRPr>
              <a:solidFill>
                <a:schemeClr val="accent1"/>
              </a:solidFill>
            </a:endParaRPr>
          </a:p>
          <a:p>
            <a:pPr marL="0" lvl="0" indent="0" algn="l" rtl="0">
              <a:spcBef>
                <a:spcPts val="0"/>
              </a:spcBef>
              <a:spcAft>
                <a:spcPts val="0"/>
              </a:spcAft>
              <a:buNone/>
            </a:pP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92198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4bae850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14bae850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Facilitator/Trainer Note: Consider </a:t>
            </a:r>
            <a:r>
              <a:rPr lang="en" i="1" dirty="0">
                <a:solidFill>
                  <a:schemeClr val="dk1"/>
                </a:solidFill>
              </a:rPr>
              <a:t>how </a:t>
            </a:r>
            <a:r>
              <a:rPr lang="en" dirty="0">
                <a:solidFill>
                  <a:schemeClr val="dk1"/>
                </a:solidFill>
              </a:rPr>
              <a:t>you will deliver the content.</a:t>
            </a:r>
            <a:endParaRPr dirty="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Some options: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Demonstration and modeling</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Use screenshots so that a client can recreate the workflow independently</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Case study or client storytelling with demo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Application of learning or creation of an artifact (lead clients through creating actual content such as a report or evaluation)</a:t>
            </a:r>
            <a:endParaRPr dirty="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dirty="0"/>
              <a:t>Pause frequently to check for understanding to check on participants after delivering content.  In general, follow the “10 and 2 Rule”:  there should be two minutes of processing/understanding time for participants for every 10 minutes of presenter talking/content sharing.</a:t>
            </a:r>
            <a:endParaRPr dirty="0"/>
          </a:p>
          <a:p>
            <a:pPr marL="0" lvl="0" indent="0" algn="l" rtl="0">
              <a:spcBef>
                <a:spcPts val="0"/>
              </a:spcBef>
              <a:spcAft>
                <a:spcPts val="0"/>
              </a:spcAft>
              <a:buNone/>
            </a:pPr>
            <a:endParaRPr/>
          </a:p>
          <a:p>
            <a:pPr marL="0" lvl="0" indent="0" algn="l" rtl="0">
              <a:spcBef>
                <a:spcPts val="0"/>
              </a:spcBef>
              <a:spcAft>
                <a:spcPts val="0"/>
              </a:spcAft>
              <a:buNone/>
            </a:pPr>
            <a:r>
              <a:rPr lang="en" dirty="0"/>
              <a:t>Options to check for understanding:</a:t>
            </a:r>
            <a:endParaRPr dirty="0"/>
          </a:p>
          <a:p>
            <a:pPr marL="457200" lvl="0" indent="-298450" algn="l" rtl="0">
              <a:spcBef>
                <a:spcPts val="0"/>
              </a:spcBef>
              <a:spcAft>
                <a:spcPts val="0"/>
              </a:spcAft>
              <a:buSzPts val="1100"/>
              <a:buChar char="●"/>
            </a:pPr>
            <a:r>
              <a:rPr lang="en" dirty="0"/>
              <a:t>Thumbs up/thumbs side/thumbs down </a:t>
            </a:r>
            <a:endParaRPr dirty="0"/>
          </a:p>
          <a:p>
            <a:pPr marL="457200" lvl="0" indent="-298450" algn="l" rtl="0">
              <a:spcBef>
                <a:spcPts val="0"/>
              </a:spcBef>
              <a:spcAft>
                <a:spcPts val="0"/>
              </a:spcAft>
              <a:buSzPts val="1100"/>
              <a:buChar char="●"/>
            </a:pPr>
            <a:r>
              <a:rPr lang="en" dirty="0"/>
              <a:t>“Turn and talk”: Pose a prompt to participants such as, “Share with a neighbor how you might use the information of …”</a:t>
            </a:r>
            <a:endParaRPr dirty="0"/>
          </a:p>
          <a:p>
            <a:pPr marL="0" lvl="0" indent="0" algn="l" rtl="0">
              <a:spcBef>
                <a:spcPts val="0"/>
              </a:spcBef>
              <a:spcAft>
                <a:spcPts val="0"/>
              </a:spcAft>
              <a:buNone/>
            </a:pPr>
            <a:endParaRPr/>
          </a:p>
          <a:p>
            <a:pPr marL="0" lvl="0" indent="0" algn="l" rtl="0">
              <a:spcBef>
                <a:spcPts val="0"/>
              </a:spcBef>
              <a:spcAft>
                <a:spcPts val="0"/>
              </a:spcAft>
              <a:buNone/>
            </a:pPr>
            <a:r>
              <a:rPr lang="en" dirty="0">
                <a:solidFill>
                  <a:schemeClr val="accent1"/>
                </a:solidFill>
              </a:rPr>
              <a:t>Why check for understanding?</a:t>
            </a:r>
            <a:endParaRPr dirty="0">
              <a:solidFill>
                <a:schemeClr val="accent1"/>
              </a:solidFill>
            </a:endParaRPr>
          </a:p>
          <a:p>
            <a:pPr marL="0" lvl="0" indent="0" algn="l" rtl="0">
              <a:spcBef>
                <a:spcPts val="0"/>
              </a:spcBef>
              <a:spcAft>
                <a:spcPts val="0"/>
              </a:spcAft>
              <a:buClr>
                <a:schemeClr val="dk1"/>
              </a:buClr>
              <a:buSzPts val="1100"/>
              <a:buFont typeface="Arial"/>
              <a:buNone/>
            </a:pPr>
            <a:r>
              <a:rPr lang="en" dirty="0">
                <a:solidFill>
                  <a:schemeClr val="accent1"/>
                </a:solidFill>
              </a:rPr>
              <a:t>Checks for understanding are important, because it REQUIRES clients to engage with the content and begin applying the learning to their own context.  Engagement in learning is what causes “learning stickiness.” </a:t>
            </a:r>
            <a:endParaRPr dirty="0">
              <a:solidFill>
                <a:schemeClr val="accent1"/>
              </a:solidFill>
            </a:endParaRPr>
          </a:p>
          <a:p>
            <a:pPr marL="0" lvl="0" indent="0" algn="l" rtl="0">
              <a:spcBef>
                <a:spcPts val="0"/>
              </a:spcBef>
              <a:spcAft>
                <a:spcPts val="0"/>
              </a:spcAft>
              <a:buNone/>
            </a:pP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268587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4bae850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14bae850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Facilitator/Trainer Note: Consider </a:t>
            </a:r>
            <a:r>
              <a:rPr lang="en" i="1" dirty="0">
                <a:solidFill>
                  <a:schemeClr val="dk1"/>
                </a:solidFill>
              </a:rPr>
              <a:t>how </a:t>
            </a:r>
            <a:r>
              <a:rPr lang="en" dirty="0">
                <a:solidFill>
                  <a:schemeClr val="dk1"/>
                </a:solidFill>
              </a:rPr>
              <a:t>you will deliver the content.</a:t>
            </a:r>
            <a:endParaRPr dirty="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Some options: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Demonstration and modeling</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Use screenshots so that a client can recreate the workflow independently</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Case study or client storytelling with demo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Application of learning or creation of an artifact (lead clients through creating actual content such as a report or evaluation)</a:t>
            </a:r>
            <a:endParaRPr dirty="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dirty="0"/>
              <a:t>Pause frequently to check for understanding to check on participants after delivering content.  In general, follow the “10 and 2 Rule”:  there should be two minutes of processing/understanding time for participants for every 10 minutes of presenter talking/content sharing.</a:t>
            </a:r>
            <a:endParaRPr dirty="0"/>
          </a:p>
          <a:p>
            <a:pPr marL="0" lvl="0" indent="0" algn="l" rtl="0">
              <a:spcBef>
                <a:spcPts val="0"/>
              </a:spcBef>
              <a:spcAft>
                <a:spcPts val="0"/>
              </a:spcAft>
              <a:buNone/>
            </a:pPr>
            <a:endParaRPr/>
          </a:p>
          <a:p>
            <a:pPr marL="0" lvl="0" indent="0" algn="l" rtl="0">
              <a:spcBef>
                <a:spcPts val="0"/>
              </a:spcBef>
              <a:spcAft>
                <a:spcPts val="0"/>
              </a:spcAft>
              <a:buNone/>
            </a:pPr>
            <a:r>
              <a:rPr lang="en" dirty="0"/>
              <a:t>Options to check for understanding:</a:t>
            </a:r>
            <a:endParaRPr dirty="0"/>
          </a:p>
          <a:p>
            <a:pPr marL="457200" lvl="0" indent="-298450" algn="l" rtl="0">
              <a:spcBef>
                <a:spcPts val="0"/>
              </a:spcBef>
              <a:spcAft>
                <a:spcPts val="0"/>
              </a:spcAft>
              <a:buSzPts val="1100"/>
              <a:buChar char="●"/>
            </a:pPr>
            <a:r>
              <a:rPr lang="en" dirty="0"/>
              <a:t>Thumbs up/thumbs side/thumbs down </a:t>
            </a:r>
            <a:endParaRPr dirty="0"/>
          </a:p>
          <a:p>
            <a:pPr marL="457200" lvl="0" indent="-298450" algn="l" rtl="0">
              <a:spcBef>
                <a:spcPts val="0"/>
              </a:spcBef>
              <a:spcAft>
                <a:spcPts val="0"/>
              </a:spcAft>
              <a:buSzPts val="1100"/>
              <a:buChar char="●"/>
            </a:pPr>
            <a:r>
              <a:rPr lang="en" dirty="0"/>
              <a:t>“Turn and talk”: Pose a prompt to participants such as, “Share with a neighbor how you might use the information of …”</a:t>
            </a:r>
            <a:endParaRPr dirty="0"/>
          </a:p>
          <a:p>
            <a:pPr marL="0" lvl="0" indent="0" algn="l" rtl="0">
              <a:spcBef>
                <a:spcPts val="0"/>
              </a:spcBef>
              <a:spcAft>
                <a:spcPts val="0"/>
              </a:spcAft>
              <a:buNone/>
            </a:pPr>
            <a:endParaRPr/>
          </a:p>
          <a:p>
            <a:pPr marL="0" lvl="0" indent="0" algn="l" rtl="0">
              <a:spcBef>
                <a:spcPts val="0"/>
              </a:spcBef>
              <a:spcAft>
                <a:spcPts val="0"/>
              </a:spcAft>
              <a:buNone/>
            </a:pPr>
            <a:r>
              <a:rPr lang="en" dirty="0">
                <a:solidFill>
                  <a:schemeClr val="accent1"/>
                </a:solidFill>
              </a:rPr>
              <a:t>Why check for understanding?</a:t>
            </a:r>
            <a:endParaRPr dirty="0">
              <a:solidFill>
                <a:schemeClr val="accent1"/>
              </a:solidFill>
            </a:endParaRPr>
          </a:p>
          <a:p>
            <a:pPr marL="0" lvl="0" indent="0" algn="l" rtl="0">
              <a:spcBef>
                <a:spcPts val="0"/>
              </a:spcBef>
              <a:spcAft>
                <a:spcPts val="0"/>
              </a:spcAft>
              <a:buClr>
                <a:schemeClr val="dk1"/>
              </a:buClr>
              <a:buSzPts val="1100"/>
              <a:buFont typeface="Arial"/>
              <a:buNone/>
            </a:pPr>
            <a:r>
              <a:rPr lang="en" dirty="0">
                <a:solidFill>
                  <a:schemeClr val="accent1"/>
                </a:solidFill>
              </a:rPr>
              <a:t>Checks for understanding are important, because it REQUIRES clients to engage with the content and begin applying the learning to their own context.  Engagement in learning is what causes “learning stickiness.” </a:t>
            </a:r>
            <a:endParaRPr dirty="0">
              <a:solidFill>
                <a:schemeClr val="accent1"/>
              </a:solidFill>
            </a:endParaRPr>
          </a:p>
          <a:p>
            <a:pPr marL="0" lvl="0" indent="0" algn="l" rtl="0">
              <a:spcBef>
                <a:spcPts val="0"/>
              </a:spcBef>
              <a:spcAft>
                <a:spcPts val="0"/>
              </a:spcAft>
              <a:buNone/>
            </a:pP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5cf31784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5cf31784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Facilitator notes:  </a:t>
            </a:r>
            <a:endParaRPr dirty="0"/>
          </a:p>
          <a:p>
            <a:pPr marL="0" lvl="0" indent="0" algn="l" rtl="0">
              <a:spcBef>
                <a:spcPts val="0"/>
              </a:spcBef>
              <a:spcAft>
                <a:spcPts val="0"/>
              </a:spcAft>
              <a:buNone/>
            </a:pPr>
            <a:endParaRPr/>
          </a:p>
          <a:p>
            <a:pPr marL="0" lvl="0" indent="0" algn="l" rtl="0">
              <a:spcBef>
                <a:spcPts val="0"/>
              </a:spcBef>
              <a:spcAft>
                <a:spcPts val="0"/>
              </a:spcAft>
              <a:buNone/>
            </a:pPr>
            <a:r>
              <a:rPr lang="en" dirty="0"/>
              <a:t>If you are getting a room full of silence, you can try to engage the audience with a </a:t>
            </a:r>
            <a:r>
              <a:rPr lang="en" i="1" dirty="0"/>
              <a:t>Turn and Talk</a:t>
            </a:r>
            <a:r>
              <a:rPr lang="en" dirty="0"/>
              <a:t> such as “Share with a neighbor one thing you have learned and one thing you are wondering about.”</a:t>
            </a:r>
            <a:endParaRPr dirty="0"/>
          </a:p>
          <a:p>
            <a:pPr marL="0" lvl="0" indent="0" algn="l" rtl="0">
              <a:spcBef>
                <a:spcPts val="0"/>
              </a:spcBef>
              <a:spcAft>
                <a:spcPts val="0"/>
              </a:spcAft>
              <a:buNone/>
            </a:pPr>
            <a:endParaRPr/>
          </a:p>
          <a:p>
            <a:pPr marL="0" lvl="0" indent="0" algn="l" rtl="0">
              <a:spcBef>
                <a:spcPts val="0"/>
              </a:spcBef>
              <a:spcAft>
                <a:spcPts val="0"/>
              </a:spcAft>
              <a:buNone/>
            </a:pPr>
            <a:r>
              <a:rPr lang="en" dirty="0"/>
              <a:t>Sometimes the “wonderings” can help people work through a specific question to ask.</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upport.foundant.com/hc/en-us/articles/4404568791063-Question-Branching-Add-a-Branched-Group"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D3B4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32014"/>
          <a:stretch/>
        </p:blipFill>
        <p:spPr>
          <a:xfrm rot="10800000">
            <a:off x="8270600" y="2802100"/>
            <a:ext cx="876125" cy="2416250"/>
          </a:xfrm>
          <a:prstGeom prst="rect">
            <a:avLst/>
          </a:prstGeom>
          <a:noFill/>
          <a:ln>
            <a:noFill/>
          </a:ln>
        </p:spPr>
      </p:pic>
      <p:pic>
        <p:nvPicPr>
          <p:cNvPr id="55" name="Google Shape;55;p13"/>
          <p:cNvPicPr preferRelativeResize="0"/>
          <p:nvPr/>
        </p:nvPicPr>
        <p:blipFill rotWithShape="1">
          <a:blip r:embed="rId3">
            <a:alphaModFix/>
          </a:blip>
          <a:srcRect l="30337"/>
          <a:stretch/>
        </p:blipFill>
        <p:spPr>
          <a:xfrm rot="10800000">
            <a:off x="8402825" y="2954300"/>
            <a:ext cx="749800" cy="2124075"/>
          </a:xfrm>
          <a:prstGeom prst="rect">
            <a:avLst/>
          </a:prstGeom>
          <a:noFill/>
          <a:ln>
            <a:noFill/>
          </a:ln>
        </p:spPr>
      </p:pic>
      <p:pic>
        <p:nvPicPr>
          <p:cNvPr id="56" name="Google Shape;56;p13"/>
          <p:cNvPicPr preferRelativeResize="0"/>
          <p:nvPr/>
        </p:nvPicPr>
        <p:blipFill rotWithShape="1">
          <a:blip r:embed="rId3">
            <a:alphaModFix/>
          </a:blip>
          <a:srcRect l="21148" t="14030"/>
          <a:stretch/>
        </p:blipFill>
        <p:spPr>
          <a:xfrm>
            <a:off x="0" y="224444"/>
            <a:ext cx="876125" cy="1945250"/>
          </a:xfrm>
          <a:prstGeom prst="rect">
            <a:avLst/>
          </a:prstGeom>
          <a:noFill/>
          <a:ln>
            <a:noFill/>
          </a:ln>
        </p:spPr>
      </p:pic>
      <p:pic>
        <p:nvPicPr>
          <p:cNvPr id="57" name="Google Shape;57;p13"/>
          <p:cNvPicPr preferRelativeResize="0"/>
          <p:nvPr/>
        </p:nvPicPr>
        <p:blipFill rotWithShape="1">
          <a:blip r:embed="rId3">
            <a:alphaModFix/>
          </a:blip>
          <a:srcRect l="28911" t="12579"/>
          <a:stretch/>
        </p:blipFill>
        <p:spPr>
          <a:xfrm>
            <a:off x="0" y="0"/>
            <a:ext cx="765150" cy="1856825"/>
          </a:xfrm>
          <a:prstGeom prst="rect">
            <a:avLst/>
          </a:prstGeom>
          <a:noFill/>
          <a:ln>
            <a:noFill/>
          </a:ln>
        </p:spPr>
      </p:pic>
      <p:pic>
        <p:nvPicPr>
          <p:cNvPr id="58" name="Google Shape;58;p13"/>
          <p:cNvPicPr preferRelativeResize="0"/>
          <p:nvPr/>
        </p:nvPicPr>
        <p:blipFill rotWithShape="1">
          <a:blip r:embed="rId3">
            <a:alphaModFix/>
          </a:blip>
          <a:srcRect l="37938" t="43848"/>
          <a:stretch/>
        </p:blipFill>
        <p:spPr>
          <a:xfrm rot="5400000">
            <a:off x="8206750" y="-261625"/>
            <a:ext cx="673975" cy="1203375"/>
          </a:xfrm>
          <a:prstGeom prst="rect">
            <a:avLst/>
          </a:prstGeom>
          <a:noFill/>
          <a:ln>
            <a:noFill/>
          </a:ln>
        </p:spPr>
      </p:pic>
      <p:sp>
        <p:nvSpPr>
          <p:cNvPr id="60" name="Google Shape;60;p13"/>
          <p:cNvSpPr txBox="1"/>
          <p:nvPr/>
        </p:nvSpPr>
        <p:spPr>
          <a:xfrm>
            <a:off x="1057293" y="2889212"/>
            <a:ext cx="7023630" cy="800189"/>
          </a:xfrm>
          <a:prstGeom prst="rect">
            <a:avLst/>
          </a:prstGeom>
          <a:noFill/>
          <a:ln>
            <a:noFill/>
          </a:ln>
        </p:spPr>
        <p:txBody>
          <a:bodyPr spcFirstLastPara="1" wrap="square" lIns="91425" tIns="91425" rIns="91425" bIns="91425" anchor="t" anchorCtr="0">
            <a:spAutoFit/>
          </a:bodyPr>
          <a:lstStyle/>
          <a:p>
            <a:pPr algn="ctr"/>
            <a:r>
              <a:rPr lang="en" sz="4000" dirty="0">
                <a:solidFill>
                  <a:schemeClr val="lt1"/>
                </a:solidFill>
              </a:rPr>
              <a:t>Question Branching &amp; Tables</a:t>
            </a:r>
            <a:endParaRPr lang="en-US" sz="4000" dirty="0">
              <a:solidFill>
                <a:schemeClr val="lt1"/>
              </a:solidFill>
            </a:endParaRPr>
          </a:p>
        </p:txBody>
      </p:sp>
      <p:sp>
        <p:nvSpPr>
          <p:cNvPr id="3" name="Google Shape;60;p13">
            <a:extLst>
              <a:ext uri="{FF2B5EF4-FFF2-40B4-BE49-F238E27FC236}">
                <a16:creationId xmlns:a16="http://schemas.microsoft.com/office/drawing/2014/main" id="{08004E78-7C4C-46A8-25DE-9565C4F34517}"/>
              </a:ext>
            </a:extLst>
          </p:cNvPr>
          <p:cNvSpPr txBox="1"/>
          <p:nvPr/>
        </p:nvSpPr>
        <p:spPr>
          <a:xfrm>
            <a:off x="2423195" y="3756319"/>
            <a:ext cx="4639463" cy="861734"/>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b="1" dirty="0">
                <a:solidFill>
                  <a:schemeClr val="lt1"/>
                </a:solidFill>
                <a:latin typeface="Muli"/>
              </a:rPr>
              <a:t>Grant Lifecycle Manager (GLM) and Scholarship Lifecycle Manager (SLM)</a:t>
            </a:r>
            <a:endParaRPr lang="en" sz="2000" b="1" dirty="0">
              <a:solidFill>
                <a:schemeClr val="lt1"/>
              </a:solidFill>
              <a:latin typeface="Muli" pitchFamily="2" charset="77"/>
            </a:endParaRPr>
          </a:p>
        </p:txBody>
      </p:sp>
      <p:pic>
        <p:nvPicPr>
          <p:cNvPr id="8" name="Picture 7" descr="A black and white logo&#10;&#10;Description automatically generated">
            <a:extLst>
              <a:ext uri="{FF2B5EF4-FFF2-40B4-BE49-F238E27FC236}">
                <a16:creationId xmlns:a16="http://schemas.microsoft.com/office/drawing/2014/main" id="{5A398D21-D61D-D3FD-5391-1EE94CC3E113}"/>
              </a:ext>
            </a:extLst>
          </p:cNvPr>
          <p:cNvPicPr>
            <a:picLocks noChangeAspect="1"/>
          </p:cNvPicPr>
          <p:nvPr/>
        </p:nvPicPr>
        <p:blipFill>
          <a:blip r:embed="rId4"/>
          <a:stretch>
            <a:fillRect/>
          </a:stretch>
        </p:blipFill>
        <p:spPr>
          <a:xfrm>
            <a:off x="2949091" y="1759762"/>
            <a:ext cx="3245818" cy="9890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p:nvPr/>
        </p:nvSpPr>
        <p:spPr>
          <a:xfrm>
            <a:off x="6150" y="4500"/>
            <a:ext cx="4192800" cy="5143500"/>
          </a:xfrm>
          <a:prstGeom prst="rect">
            <a:avLst/>
          </a:prstGeom>
          <a:solidFill>
            <a:srgbClr val="536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5" name="Google Shape;155;p21"/>
          <p:cNvCxnSpPr/>
          <p:nvPr/>
        </p:nvCxnSpPr>
        <p:spPr>
          <a:xfrm>
            <a:off x="6150" y="0"/>
            <a:ext cx="9131700" cy="4500"/>
          </a:xfrm>
          <a:prstGeom prst="straightConnector1">
            <a:avLst/>
          </a:prstGeom>
          <a:noFill/>
          <a:ln w="38100" cap="flat" cmpd="sng">
            <a:solidFill>
              <a:srgbClr val="536E8A"/>
            </a:solidFill>
            <a:prstDash val="solid"/>
            <a:round/>
            <a:headEnd type="none" w="med" len="med"/>
            <a:tailEnd type="none" w="med" len="med"/>
          </a:ln>
        </p:spPr>
      </p:cxnSp>
      <p:cxnSp>
        <p:nvCxnSpPr>
          <p:cNvPr id="156" name="Google Shape;156;p21"/>
          <p:cNvCxnSpPr/>
          <p:nvPr/>
        </p:nvCxnSpPr>
        <p:spPr>
          <a:xfrm>
            <a:off x="6150" y="5138975"/>
            <a:ext cx="9131700" cy="4500"/>
          </a:xfrm>
          <a:prstGeom prst="straightConnector1">
            <a:avLst/>
          </a:prstGeom>
          <a:noFill/>
          <a:ln w="38100" cap="flat" cmpd="sng">
            <a:solidFill>
              <a:srgbClr val="536E8A"/>
            </a:solidFill>
            <a:prstDash val="solid"/>
            <a:round/>
            <a:headEnd type="none" w="med" len="med"/>
            <a:tailEnd type="none" w="med" len="med"/>
          </a:ln>
        </p:spPr>
      </p:cxnSp>
      <p:sp>
        <p:nvSpPr>
          <p:cNvPr id="157" name="Google Shape;157;p21"/>
          <p:cNvSpPr txBox="1"/>
          <p:nvPr/>
        </p:nvSpPr>
        <p:spPr>
          <a:xfrm>
            <a:off x="4598625" y="361738"/>
            <a:ext cx="4397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dirty="0">
                <a:latin typeface="Mulish"/>
                <a:ea typeface="Mulish"/>
                <a:cs typeface="Mulish"/>
                <a:sym typeface="Mulish"/>
              </a:rPr>
              <a:t>Learning reflection</a:t>
            </a:r>
            <a:endParaRPr sz="3600" dirty="0">
              <a:latin typeface="Mulish"/>
              <a:ea typeface="Mulish"/>
              <a:cs typeface="Mulish"/>
              <a:sym typeface="Mulish"/>
            </a:endParaRPr>
          </a:p>
        </p:txBody>
      </p:sp>
      <p:sp>
        <p:nvSpPr>
          <p:cNvPr id="158" name="Google Shape;158;p21"/>
          <p:cNvSpPr txBox="1"/>
          <p:nvPr/>
        </p:nvSpPr>
        <p:spPr>
          <a:xfrm>
            <a:off x="4655325" y="1457900"/>
            <a:ext cx="39762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00" b="1" i="1" dirty="0">
                <a:solidFill>
                  <a:schemeClr val="dk1"/>
                </a:solidFill>
                <a:latin typeface="Mulish"/>
                <a:ea typeface="Mulish"/>
                <a:cs typeface="Mulish"/>
                <a:sym typeface="Mulish"/>
              </a:rPr>
              <a:t>Note to Self</a:t>
            </a:r>
            <a:r>
              <a:rPr lang="en" sz="1800" dirty="0">
                <a:solidFill>
                  <a:schemeClr val="dk1"/>
                </a:solidFill>
                <a:latin typeface="Mulish"/>
                <a:ea typeface="Mulish"/>
                <a:cs typeface="Mulish"/>
                <a:sym typeface="Mulish"/>
              </a:rPr>
              <a:t>: Make your learning actionable by doing one of the following activities.</a:t>
            </a:r>
            <a:endParaRPr sz="1800" dirty="0">
              <a:solidFill>
                <a:schemeClr val="dk1"/>
              </a:solidFill>
              <a:latin typeface="Mulish"/>
              <a:ea typeface="Mulish"/>
              <a:cs typeface="Mulish"/>
              <a:sym typeface="Mulish"/>
            </a:endParaRPr>
          </a:p>
          <a:p>
            <a:pPr marL="457200" lvl="0" indent="-342900" algn="l" rtl="0">
              <a:spcBef>
                <a:spcPts val="0"/>
              </a:spcBef>
              <a:spcAft>
                <a:spcPts val="0"/>
              </a:spcAft>
              <a:buClr>
                <a:schemeClr val="dk1"/>
              </a:buClr>
              <a:buSzPts val="1800"/>
              <a:buFont typeface="Mulish"/>
              <a:buChar char="●"/>
            </a:pPr>
            <a:r>
              <a:rPr lang="en" sz="1800" dirty="0">
                <a:solidFill>
                  <a:schemeClr val="dk1"/>
                </a:solidFill>
                <a:latin typeface="Mulish"/>
                <a:ea typeface="Mulish"/>
                <a:cs typeface="Mulish"/>
                <a:sym typeface="Mulish"/>
              </a:rPr>
              <a:t>Send an email to yourself with your next steps.</a:t>
            </a:r>
            <a:endParaRPr sz="1800" dirty="0">
              <a:solidFill>
                <a:schemeClr val="dk1"/>
              </a:solidFill>
              <a:latin typeface="Mulish"/>
              <a:ea typeface="Mulish"/>
              <a:cs typeface="Mulish"/>
              <a:sym typeface="Mulish"/>
            </a:endParaRPr>
          </a:p>
          <a:p>
            <a:pPr marL="457200" lvl="0" indent="-342900" algn="l" rtl="0">
              <a:spcBef>
                <a:spcPts val="0"/>
              </a:spcBef>
              <a:spcAft>
                <a:spcPts val="0"/>
              </a:spcAft>
              <a:buClr>
                <a:schemeClr val="dk1"/>
              </a:buClr>
              <a:buSzPts val="1800"/>
              <a:buFont typeface="Mulish"/>
              <a:buChar char="●"/>
            </a:pPr>
            <a:r>
              <a:rPr lang="en" sz="1800" dirty="0">
                <a:solidFill>
                  <a:schemeClr val="dk1"/>
                </a:solidFill>
                <a:latin typeface="Mulish"/>
                <a:ea typeface="Mulish"/>
                <a:cs typeface="Mulish"/>
                <a:sym typeface="Mulish"/>
              </a:rPr>
              <a:t>Add time to your calendar with one thing you want to try when you get back to work.</a:t>
            </a:r>
            <a:endParaRPr sz="1800" dirty="0">
              <a:solidFill>
                <a:schemeClr val="dk1"/>
              </a:solidFill>
              <a:latin typeface="Mulish"/>
              <a:ea typeface="Mulish"/>
              <a:cs typeface="Mulish"/>
              <a:sym typeface="Mulish"/>
            </a:endParaRPr>
          </a:p>
          <a:p>
            <a:pPr marL="457200" lvl="0" indent="-342900" algn="l" rtl="0">
              <a:spcBef>
                <a:spcPts val="0"/>
              </a:spcBef>
              <a:spcAft>
                <a:spcPts val="0"/>
              </a:spcAft>
              <a:buClr>
                <a:schemeClr val="dk1"/>
              </a:buClr>
              <a:buSzPts val="1800"/>
              <a:buFont typeface="Mulish"/>
              <a:buChar char="●"/>
            </a:pPr>
            <a:r>
              <a:rPr lang="en" sz="1800" dirty="0">
                <a:solidFill>
                  <a:schemeClr val="dk1"/>
                </a:solidFill>
                <a:latin typeface="Mulish"/>
                <a:ea typeface="Mulish"/>
                <a:cs typeface="Mulish"/>
                <a:sym typeface="Mulish"/>
              </a:rPr>
              <a:t>Set up a meeting with a colleague to share plans for next steps.</a:t>
            </a:r>
            <a:endParaRPr sz="1800" dirty="0">
              <a:solidFill>
                <a:schemeClr val="dk1"/>
              </a:solidFill>
              <a:latin typeface="Mulish"/>
              <a:ea typeface="Mulish"/>
              <a:cs typeface="Mulish"/>
              <a:sym typeface="Mulish"/>
            </a:endParaRPr>
          </a:p>
          <a:p>
            <a:pPr marL="0" lvl="0" indent="0" algn="l" rtl="0">
              <a:spcBef>
                <a:spcPts val="0"/>
              </a:spcBef>
              <a:spcAft>
                <a:spcPts val="0"/>
              </a:spcAft>
              <a:buNone/>
            </a:pPr>
            <a:endParaRPr sz="1800">
              <a:latin typeface="Mulish"/>
              <a:ea typeface="Mulish"/>
              <a:cs typeface="Mulish"/>
              <a:sym typeface="Mulish"/>
            </a:endParaRPr>
          </a:p>
        </p:txBody>
      </p:sp>
      <p:sp>
        <p:nvSpPr>
          <p:cNvPr id="159" name="Google Shape;159;p21"/>
          <p:cNvSpPr txBox="1"/>
          <p:nvPr/>
        </p:nvSpPr>
        <p:spPr>
          <a:xfrm>
            <a:off x="918600" y="2062925"/>
            <a:ext cx="2367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dirty="0">
                <a:solidFill>
                  <a:schemeClr val="lt1"/>
                </a:solidFill>
              </a:rPr>
              <a:t>Add image here </a:t>
            </a:r>
            <a:endParaRPr sz="2400" dirty="0">
              <a:solidFill>
                <a:schemeClr val="lt1"/>
              </a:solidFill>
            </a:endParaRPr>
          </a:p>
        </p:txBody>
      </p:sp>
      <p:cxnSp>
        <p:nvCxnSpPr>
          <p:cNvPr id="160" name="Google Shape;160;p21"/>
          <p:cNvCxnSpPr/>
          <p:nvPr/>
        </p:nvCxnSpPr>
        <p:spPr>
          <a:xfrm>
            <a:off x="5094675" y="1187450"/>
            <a:ext cx="3183300" cy="2100"/>
          </a:xfrm>
          <a:prstGeom prst="straightConnector1">
            <a:avLst/>
          </a:prstGeom>
          <a:noFill/>
          <a:ln w="28575" cap="flat" cmpd="sng">
            <a:solidFill>
              <a:srgbClr val="F5B745"/>
            </a:solidFill>
            <a:prstDash val="solid"/>
            <a:round/>
            <a:headEnd type="none" w="med" len="med"/>
            <a:tailEnd type="none" w="med" len="med"/>
          </a:ln>
        </p:spPr>
      </p:cxnSp>
      <p:pic>
        <p:nvPicPr>
          <p:cNvPr id="162" name="Google Shape;162;p21"/>
          <p:cNvPicPr preferRelativeResize="0"/>
          <p:nvPr/>
        </p:nvPicPr>
        <p:blipFill rotWithShape="1">
          <a:blip r:embed="rId3">
            <a:alphaModFix/>
          </a:blip>
          <a:srcRect l="13766" r="9540"/>
          <a:stretch/>
        </p:blipFill>
        <p:spPr>
          <a:xfrm>
            <a:off x="512475" y="456229"/>
            <a:ext cx="3025480" cy="3672651"/>
          </a:xfrm>
          <a:prstGeom prst="rect">
            <a:avLst/>
          </a:prstGeom>
          <a:noFill/>
          <a:ln>
            <a:noFill/>
          </a:ln>
        </p:spPr>
      </p:pic>
      <p:pic>
        <p:nvPicPr>
          <p:cNvPr id="4" name="Picture 3" descr="A black and white logo&#10;&#10;Description automatically generated">
            <a:extLst>
              <a:ext uri="{FF2B5EF4-FFF2-40B4-BE49-F238E27FC236}">
                <a16:creationId xmlns:a16="http://schemas.microsoft.com/office/drawing/2014/main" id="{4ED2489D-3F3F-547B-D213-1AB0F87D0E64}"/>
              </a:ext>
            </a:extLst>
          </p:cNvPr>
          <p:cNvPicPr>
            <a:picLocks noChangeAspect="1"/>
          </p:cNvPicPr>
          <p:nvPr/>
        </p:nvPicPr>
        <p:blipFill>
          <a:blip r:embed="rId4"/>
          <a:stretch>
            <a:fillRect/>
          </a:stretch>
        </p:blipFill>
        <p:spPr>
          <a:xfrm>
            <a:off x="734" y="4496899"/>
            <a:ext cx="1588476" cy="5751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D3B4A"/>
        </a:solidFill>
        <a:effectLst/>
      </p:bgPr>
    </p:bg>
    <p:spTree>
      <p:nvGrpSpPr>
        <p:cNvPr id="1" name="Shape 166"/>
        <p:cNvGrpSpPr/>
        <p:nvPr/>
      </p:nvGrpSpPr>
      <p:grpSpPr>
        <a:xfrm>
          <a:off x="0" y="0"/>
          <a:ext cx="0" cy="0"/>
          <a:chOff x="0" y="0"/>
          <a:chExt cx="0" cy="0"/>
        </a:xfrm>
      </p:grpSpPr>
      <p:sp>
        <p:nvSpPr>
          <p:cNvPr id="167" name="Google Shape;167;p22"/>
          <p:cNvSpPr txBox="1"/>
          <p:nvPr/>
        </p:nvSpPr>
        <p:spPr>
          <a:xfrm>
            <a:off x="2038075" y="2098250"/>
            <a:ext cx="48789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0" dirty="0">
                <a:solidFill>
                  <a:schemeClr val="lt1"/>
                </a:solidFill>
                <a:latin typeface="Raleway"/>
                <a:ea typeface="Raleway"/>
                <a:cs typeface="Raleway"/>
                <a:sym typeface="Raleway"/>
              </a:rPr>
              <a:t>THANK YOU!</a:t>
            </a:r>
            <a:endParaRPr sz="6000" dirty="0">
              <a:solidFill>
                <a:schemeClr val="lt1"/>
              </a:solidFill>
              <a:latin typeface="Raleway"/>
              <a:ea typeface="Raleway"/>
              <a:cs typeface="Raleway"/>
              <a:sym typeface="Raleway"/>
            </a:endParaRPr>
          </a:p>
        </p:txBody>
      </p:sp>
      <p:pic>
        <p:nvPicPr>
          <p:cNvPr id="168" name="Google Shape;168;p22"/>
          <p:cNvPicPr preferRelativeResize="0"/>
          <p:nvPr/>
        </p:nvPicPr>
        <p:blipFill rotWithShape="1">
          <a:blip r:embed="rId3">
            <a:alphaModFix/>
          </a:blip>
          <a:srcRect l="28911" t="12579"/>
          <a:stretch/>
        </p:blipFill>
        <p:spPr>
          <a:xfrm>
            <a:off x="0" y="0"/>
            <a:ext cx="765150" cy="1856825"/>
          </a:xfrm>
          <a:prstGeom prst="rect">
            <a:avLst/>
          </a:prstGeom>
          <a:noFill/>
          <a:ln>
            <a:noFill/>
          </a:ln>
        </p:spPr>
      </p:pic>
      <p:pic>
        <p:nvPicPr>
          <p:cNvPr id="169" name="Google Shape;169;p22"/>
          <p:cNvPicPr preferRelativeResize="0"/>
          <p:nvPr/>
        </p:nvPicPr>
        <p:blipFill rotWithShape="1">
          <a:blip r:embed="rId3">
            <a:alphaModFix/>
          </a:blip>
          <a:srcRect l="21148" t="14030"/>
          <a:stretch/>
        </p:blipFill>
        <p:spPr>
          <a:xfrm>
            <a:off x="4375" y="0"/>
            <a:ext cx="876125" cy="1945250"/>
          </a:xfrm>
          <a:prstGeom prst="rect">
            <a:avLst/>
          </a:prstGeom>
          <a:noFill/>
          <a:ln>
            <a:noFill/>
          </a:ln>
        </p:spPr>
      </p:pic>
      <p:pic>
        <p:nvPicPr>
          <p:cNvPr id="170" name="Google Shape;170;p22"/>
          <p:cNvPicPr preferRelativeResize="0"/>
          <p:nvPr/>
        </p:nvPicPr>
        <p:blipFill rotWithShape="1">
          <a:blip r:embed="rId3">
            <a:alphaModFix/>
          </a:blip>
          <a:srcRect l="37938" t="43848"/>
          <a:stretch/>
        </p:blipFill>
        <p:spPr>
          <a:xfrm rot="5400000">
            <a:off x="8206750" y="-261625"/>
            <a:ext cx="673975" cy="1203375"/>
          </a:xfrm>
          <a:prstGeom prst="rect">
            <a:avLst/>
          </a:prstGeom>
          <a:noFill/>
          <a:ln>
            <a:noFill/>
          </a:ln>
        </p:spPr>
      </p:pic>
      <p:pic>
        <p:nvPicPr>
          <p:cNvPr id="171" name="Google Shape;171;p22"/>
          <p:cNvPicPr preferRelativeResize="0"/>
          <p:nvPr/>
        </p:nvPicPr>
        <p:blipFill rotWithShape="1">
          <a:blip r:embed="rId3">
            <a:alphaModFix/>
          </a:blip>
          <a:srcRect l="30337"/>
          <a:stretch/>
        </p:blipFill>
        <p:spPr>
          <a:xfrm rot="10800000">
            <a:off x="8402825" y="2954300"/>
            <a:ext cx="749800" cy="2124075"/>
          </a:xfrm>
          <a:prstGeom prst="rect">
            <a:avLst/>
          </a:prstGeom>
          <a:noFill/>
          <a:ln>
            <a:noFill/>
          </a:ln>
        </p:spPr>
      </p:pic>
      <p:pic>
        <p:nvPicPr>
          <p:cNvPr id="172" name="Google Shape;172;p22"/>
          <p:cNvPicPr preferRelativeResize="0"/>
          <p:nvPr/>
        </p:nvPicPr>
        <p:blipFill rotWithShape="1">
          <a:blip r:embed="rId3">
            <a:alphaModFix/>
          </a:blip>
          <a:srcRect l="32014"/>
          <a:stretch/>
        </p:blipFill>
        <p:spPr>
          <a:xfrm rot="10800000">
            <a:off x="8270600" y="2802100"/>
            <a:ext cx="876125" cy="2416250"/>
          </a:xfrm>
          <a:prstGeom prst="rect">
            <a:avLst/>
          </a:prstGeom>
          <a:noFill/>
          <a:ln>
            <a:noFill/>
          </a:ln>
        </p:spPr>
      </p:pic>
      <p:pic>
        <p:nvPicPr>
          <p:cNvPr id="4" name="Picture 3" descr="A black and white logo&#10;&#10;Description automatically generated">
            <a:extLst>
              <a:ext uri="{FF2B5EF4-FFF2-40B4-BE49-F238E27FC236}">
                <a16:creationId xmlns:a16="http://schemas.microsoft.com/office/drawing/2014/main" id="{23EB305B-4A7D-C5C3-87DF-EA03375337F0}"/>
              </a:ext>
            </a:extLst>
          </p:cNvPr>
          <p:cNvPicPr>
            <a:picLocks noChangeAspect="1"/>
          </p:cNvPicPr>
          <p:nvPr/>
        </p:nvPicPr>
        <p:blipFill>
          <a:blip r:embed="rId4"/>
          <a:stretch>
            <a:fillRect/>
          </a:stretch>
        </p:blipFill>
        <p:spPr>
          <a:xfrm>
            <a:off x="734" y="4496899"/>
            <a:ext cx="1588476" cy="5751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cxnSp>
        <p:nvCxnSpPr>
          <p:cNvPr id="65" name="Google Shape;65;p14"/>
          <p:cNvCxnSpPr/>
          <p:nvPr/>
        </p:nvCxnSpPr>
        <p:spPr>
          <a:xfrm>
            <a:off x="6150" y="0"/>
            <a:ext cx="9131700" cy="4500"/>
          </a:xfrm>
          <a:prstGeom prst="straightConnector1">
            <a:avLst/>
          </a:prstGeom>
          <a:noFill/>
          <a:ln w="38100" cap="flat" cmpd="sng">
            <a:solidFill>
              <a:srgbClr val="536E8A"/>
            </a:solidFill>
            <a:prstDash val="solid"/>
            <a:round/>
            <a:headEnd type="none" w="med" len="med"/>
            <a:tailEnd type="none" w="med" len="med"/>
          </a:ln>
        </p:spPr>
      </p:cxnSp>
      <p:cxnSp>
        <p:nvCxnSpPr>
          <p:cNvPr id="66" name="Google Shape;66;p14"/>
          <p:cNvCxnSpPr/>
          <p:nvPr/>
        </p:nvCxnSpPr>
        <p:spPr>
          <a:xfrm>
            <a:off x="6150" y="5138975"/>
            <a:ext cx="9131700" cy="4500"/>
          </a:xfrm>
          <a:prstGeom prst="straightConnector1">
            <a:avLst/>
          </a:prstGeom>
          <a:noFill/>
          <a:ln w="38100" cap="flat" cmpd="sng">
            <a:solidFill>
              <a:srgbClr val="536E8A"/>
            </a:solidFill>
            <a:prstDash val="solid"/>
            <a:round/>
            <a:headEnd type="none" w="med" len="med"/>
            <a:tailEnd type="none" w="med" len="med"/>
          </a:ln>
        </p:spPr>
      </p:cxnSp>
      <p:sp>
        <p:nvSpPr>
          <p:cNvPr id="67" name="Google Shape;67;p14"/>
          <p:cNvSpPr txBox="1"/>
          <p:nvPr/>
        </p:nvSpPr>
        <p:spPr>
          <a:xfrm>
            <a:off x="324750" y="229075"/>
            <a:ext cx="5664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dirty="0">
                <a:latin typeface="Mulish"/>
                <a:ea typeface="Mulish"/>
                <a:cs typeface="Mulish"/>
                <a:sym typeface="Mulish"/>
              </a:rPr>
              <a:t>Today’s Speaker: </a:t>
            </a:r>
            <a:endParaRPr sz="3600" dirty="0">
              <a:latin typeface="Mulish"/>
              <a:ea typeface="Mulish"/>
              <a:cs typeface="Mulish"/>
              <a:sym typeface="Mulish"/>
            </a:endParaRPr>
          </a:p>
        </p:txBody>
      </p:sp>
      <p:cxnSp>
        <p:nvCxnSpPr>
          <p:cNvPr id="68" name="Google Shape;68;p14"/>
          <p:cNvCxnSpPr/>
          <p:nvPr/>
        </p:nvCxnSpPr>
        <p:spPr>
          <a:xfrm>
            <a:off x="492400" y="1069600"/>
            <a:ext cx="3183300" cy="2100"/>
          </a:xfrm>
          <a:prstGeom prst="straightConnector1">
            <a:avLst/>
          </a:prstGeom>
          <a:noFill/>
          <a:ln w="28575" cap="flat" cmpd="sng">
            <a:solidFill>
              <a:srgbClr val="F5B745"/>
            </a:solidFill>
            <a:prstDash val="solid"/>
            <a:round/>
            <a:headEnd type="none" w="med" len="med"/>
            <a:tailEnd type="none" w="med" len="med"/>
          </a:ln>
        </p:spPr>
      </p:cxnSp>
      <p:sp>
        <p:nvSpPr>
          <p:cNvPr id="71" name="Google Shape;71;p14"/>
          <p:cNvSpPr txBox="1"/>
          <p:nvPr/>
        </p:nvSpPr>
        <p:spPr>
          <a:xfrm>
            <a:off x="2863670" y="3883672"/>
            <a:ext cx="3717450" cy="830966"/>
          </a:xfrm>
          <a:prstGeom prst="rect">
            <a:avLst/>
          </a:prstGeom>
          <a:noFill/>
          <a:ln>
            <a:noFill/>
          </a:ln>
        </p:spPr>
        <p:txBody>
          <a:bodyPr spcFirstLastPara="1" wrap="square" lIns="91425" tIns="91425" rIns="91425" bIns="91425" anchor="t" anchorCtr="0">
            <a:spAutoFit/>
          </a:bodyPr>
          <a:lstStyle/>
          <a:p>
            <a:pPr algn="ctr"/>
            <a:r>
              <a:rPr lang="en" b="1" dirty="0">
                <a:latin typeface="Mulish"/>
                <a:ea typeface="Mulish"/>
                <a:cs typeface="Mulish"/>
                <a:sym typeface="Mulish"/>
              </a:rPr>
              <a:t>Maddi Hillis </a:t>
            </a:r>
            <a:endParaRPr b="1" dirty="0">
              <a:latin typeface="Mulish"/>
              <a:ea typeface="Mulish"/>
              <a:cs typeface="Mulish"/>
              <a:sym typeface="Mulish"/>
            </a:endParaRPr>
          </a:p>
          <a:p>
            <a:pPr marL="0" lvl="0" indent="0" algn="ctr" rtl="0">
              <a:spcBef>
                <a:spcPts val="0"/>
              </a:spcBef>
              <a:spcAft>
                <a:spcPts val="0"/>
              </a:spcAft>
              <a:buNone/>
            </a:pPr>
            <a:r>
              <a:rPr lang="en-US" dirty="0" err="1">
                <a:latin typeface="Mulish"/>
                <a:ea typeface="Mulish"/>
                <a:cs typeface="Mulish"/>
                <a:sym typeface="Mulish"/>
              </a:rPr>
              <a:t>cGLM</a:t>
            </a:r>
            <a:r>
              <a:rPr lang="en-US" dirty="0">
                <a:latin typeface="Mulish"/>
                <a:ea typeface="Mulish"/>
                <a:cs typeface="Mulish"/>
                <a:sym typeface="Mulish"/>
              </a:rPr>
              <a:t>/</a:t>
            </a:r>
            <a:r>
              <a:rPr lang="en-US" dirty="0" err="1">
                <a:latin typeface="Mulish"/>
                <a:ea typeface="Mulish"/>
                <a:cs typeface="Mulish"/>
                <a:sym typeface="Mulish"/>
              </a:rPr>
              <a:t>cSLM</a:t>
            </a:r>
            <a:r>
              <a:rPr lang="en-US" dirty="0">
                <a:latin typeface="Mulish"/>
                <a:ea typeface="Mulish"/>
                <a:cs typeface="Mulish"/>
                <a:sym typeface="Mulish"/>
              </a:rPr>
              <a:t> Implementation Specialist</a:t>
            </a:r>
            <a:endParaRPr dirty="0">
              <a:latin typeface="Mulish"/>
              <a:ea typeface="Mulish"/>
              <a:cs typeface="Mulish"/>
              <a:sym typeface="Mulish"/>
            </a:endParaRPr>
          </a:p>
          <a:p>
            <a:pPr marL="0" lvl="0" indent="0" algn="ctr" rtl="0">
              <a:spcBef>
                <a:spcPts val="0"/>
              </a:spcBef>
              <a:spcAft>
                <a:spcPts val="0"/>
              </a:spcAft>
              <a:buNone/>
            </a:pPr>
            <a:r>
              <a:rPr lang="en" dirty="0">
                <a:latin typeface="Mulish"/>
                <a:ea typeface="Mulish"/>
                <a:cs typeface="Mulish"/>
                <a:sym typeface="Mulish"/>
              </a:rPr>
              <a:t>Foundant Technologies</a:t>
            </a:r>
            <a:endParaRPr dirty="0">
              <a:latin typeface="Mulish"/>
              <a:ea typeface="Mulish"/>
              <a:cs typeface="Mulish"/>
              <a:sym typeface="Mulish"/>
            </a:endParaRPr>
          </a:p>
        </p:txBody>
      </p:sp>
      <p:pic>
        <p:nvPicPr>
          <p:cNvPr id="2" name="Picture 3" descr="A person smiling at the camera&#10;&#10;Description automatically generated">
            <a:extLst>
              <a:ext uri="{FF2B5EF4-FFF2-40B4-BE49-F238E27FC236}">
                <a16:creationId xmlns:a16="http://schemas.microsoft.com/office/drawing/2014/main" id="{AF6F8811-D72D-4CAA-7670-606A0A615301}"/>
              </a:ext>
            </a:extLst>
          </p:cNvPr>
          <p:cNvPicPr>
            <a:picLocks noChangeAspect="1"/>
          </p:cNvPicPr>
          <p:nvPr/>
        </p:nvPicPr>
        <p:blipFill>
          <a:blip r:embed="rId3"/>
          <a:stretch>
            <a:fillRect/>
          </a:stretch>
        </p:blipFill>
        <p:spPr>
          <a:xfrm>
            <a:off x="3465095" y="1314450"/>
            <a:ext cx="2514600" cy="2514600"/>
          </a:xfrm>
          <a:prstGeom prst="rect">
            <a:avLst/>
          </a:prstGeom>
        </p:spPr>
      </p:pic>
      <p:pic>
        <p:nvPicPr>
          <p:cNvPr id="5" name="Picture 4" descr="A black and white logo&#10;&#10;Description automatically generated">
            <a:extLst>
              <a:ext uri="{FF2B5EF4-FFF2-40B4-BE49-F238E27FC236}">
                <a16:creationId xmlns:a16="http://schemas.microsoft.com/office/drawing/2014/main" id="{E5EBCF92-99EE-2447-C0E5-4A492CAABD10}"/>
              </a:ext>
            </a:extLst>
          </p:cNvPr>
          <p:cNvPicPr>
            <a:picLocks noChangeAspect="1"/>
          </p:cNvPicPr>
          <p:nvPr/>
        </p:nvPicPr>
        <p:blipFill>
          <a:blip r:embed="rId4"/>
          <a:stretch>
            <a:fillRect/>
          </a:stretch>
        </p:blipFill>
        <p:spPr>
          <a:xfrm>
            <a:off x="734" y="4496899"/>
            <a:ext cx="1588476" cy="5751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9" name="Google Shape;99;p16"/>
          <p:cNvSpPr/>
          <p:nvPr/>
        </p:nvSpPr>
        <p:spPr>
          <a:xfrm>
            <a:off x="6145913" y="1644997"/>
            <a:ext cx="2729100" cy="2010300"/>
          </a:xfrm>
          <a:prstGeom prst="rect">
            <a:avLst/>
          </a:prstGeom>
          <a:solidFill>
            <a:srgbClr val="536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 name="Google Shape;90;p16"/>
          <p:cNvCxnSpPr/>
          <p:nvPr/>
        </p:nvCxnSpPr>
        <p:spPr>
          <a:xfrm>
            <a:off x="6150" y="0"/>
            <a:ext cx="9131700" cy="4500"/>
          </a:xfrm>
          <a:prstGeom prst="straightConnector1">
            <a:avLst/>
          </a:prstGeom>
          <a:noFill/>
          <a:ln w="38100" cap="flat" cmpd="sng">
            <a:solidFill>
              <a:srgbClr val="536E8A"/>
            </a:solidFill>
            <a:prstDash val="solid"/>
            <a:round/>
            <a:headEnd type="none" w="med" len="med"/>
            <a:tailEnd type="none" w="med" len="med"/>
          </a:ln>
        </p:spPr>
      </p:cxnSp>
      <p:cxnSp>
        <p:nvCxnSpPr>
          <p:cNvPr id="91" name="Google Shape;91;p16"/>
          <p:cNvCxnSpPr/>
          <p:nvPr/>
        </p:nvCxnSpPr>
        <p:spPr>
          <a:xfrm>
            <a:off x="6150" y="5138975"/>
            <a:ext cx="9131700" cy="4500"/>
          </a:xfrm>
          <a:prstGeom prst="straightConnector1">
            <a:avLst/>
          </a:prstGeom>
          <a:noFill/>
          <a:ln w="38100" cap="flat" cmpd="sng">
            <a:solidFill>
              <a:srgbClr val="536E8A"/>
            </a:solidFill>
            <a:prstDash val="solid"/>
            <a:round/>
            <a:headEnd type="none" w="med" len="med"/>
            <a:tailEnd type="none" w="med" len="med"/>
          </a:ln>
        </p:spPr>
      </p:cxnSp>
      <p:sp>
        <p:nvSpPr>
          <p:cNvPr id="92" name="Google Shape;92;p16"/>
          <p:cNvSpPr txBox="1"/>
          <p:nvPr/>
        </p:nvSpPr>
        <p:spPr>
          <a:xfrm>
            <a:off x="347100" y="220750"/>
            <a:ext cx="79788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dirty="0">
                <a:latin typeface="Mulish"/>
                <a:ea typeface="Mulish"/>
                <a:cs typeface="Mulish"/>
                <a:sym typeface="Mulish"/>
              </a:rPr>
              <a:t>Objectives for today’s session</a:t>
            </a:r>
            <a:endParaRPr sz="4800" dirty="0">
              <a:latin typeface="Mulish"/>
              <a:ea typeface="Mulish"/>
              <a:cs typeface="Mulish"/>
              <a:sym typeface="Mulish"/>
            </a:endParaRPr>
          </a:p>
        </p:txBody>
      </p:sp>
      <p:cxnSp>
        <p:nvCxnSpPr>
          <p:cNvPr id="93" name="Google Shape;93;p16"/>
          <p:cNvCxnSpPr/>
          <p:nvPr/>
        </p:nvCxnSpPr>
        <p:spPr>
          <a:xfrm>
            <a:off x="2839125" y="1029075"/>
            <a:ext cx="3183300" cy="2100"/>
          </a:xfrm>
          <a:prstGeom prst="straightConnector1">
            <a:avLst/>
          </a:prstGeom>
          <a:noFill/>
          <a:ln w="28575" cap="flat" cmpd="sng">
            <a:solidFill>
              <a:srgbClr val="F5B745"/>
            </a:solidFill>
            <a:prstDash val="solid"/>
            <a:round/>
            <a:headEnd type="none" w="med" len="med"/>
            <a:tailEnd type="none" w="med" len="med"/>
          </a:ln>
        </p:spPr>
      </p:cxnSp>
      <p:sp>
        <p:nvSpPr>
          <p:cNvPr id="94" name="Google Shape;94;p16"/>
          <p:cNvSpPr/>
          <p:nvPr/>
        </p:nvSpPr>
        <p:spPr>
          <a:xfrm>
            <a:off x="268988" y="1644985"/>
            <a:ext cx="2729100" cy="2010300"/>
          </a:xfrm>
          <a:prstGeom prst="rect">
            <a:avLst/>
          </a:prstGeom>
          <a:solidFill>
            <a:srgbClr val="536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txBox="1"/>
          <p:nvPr/>
        </p:nvSpPr>
        <p:spPr>
          <a:xfrm>
            <a:off x="394923" y="2003819"/>
            <a:ext cx="2472710" cy="1292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dirty="0">
                <a:solidFill>
                  <a:schemeClr val="lt1"/>
                </a:solidFill>
              </a:rPr>
              <a:t>Using Branching To Right Size Application</a:t>
            </a:r>
            <a:endParaRPr sz="2400" dirty="0">
              <a:solidFill>
                <a:schemeClr val="lt1"/>
              </a:solidFill>
            </a:endParaRPr>
          </a:p>
        </p:txBody>
      </p:sp>
      <p:sp>
        <p:nvSpPr>
          <p:cNvPr id="97" name="Google Shape;97;p16"/>
          <p:cNvSpPr/>
          <p:nvPr/>
        </p:nvSpPr>
        <p:spPr>
          <a:xfrm>
            <a:off x="3178442" y="1644985"/>
            <a:ext cx="2729100" cy="2010300"/>
          </a:xfrm>
          <a:prstGeom prst="rect">
            <a:avLst/>
          </a:prstGeom>
          <a:solidFill>
            <a:srgbClr val="536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txBox="1"/>
          <p:nvPr/>
        </p:nvSpPr>
        <p:spPr>
          <a:xfrm>
            <a:off x="6515251" y="2003819"/>
            <a:ext cx="1989864" cy="1292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dirty="0">
                <a:solidFill>
                  <a:schemeClr val="lt1"/>
                </a:solidFill>
              </a:rPr>
              <a:t>Branching for Conflict of Interest</a:t>
            </a:r>
            <a:endParaRPr sz="2400" dirty="0">
              <a:solidFill>
                <a:schemeClr val="lt1"/>
              </a:solidFill>
            </a:endParaRPr>
          </a:p>
        </p:txBody>
      </p:sp>
      <p:sp>
        <p:nvSpPr>
          <p:cNvPr id="100" name="Google Shape;100;p16"/>
          <p:cNvSpPr txBox="1"/>
          <p:nvPr/>
        </p:nvSpPr>
        <p:spPr>
          <a:xfrm>
            <a:off x="3604140" y="1706595"/>
            <a:ext cx="1877703" cy="203129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dirty="0">
                <a:solidFill>
                  <a:schemeClr val="lt1"/>
                </a:solidFill>
              </a:rPr>
              <a:t>Creating Tables &amp; utilizing them with Branching</a:t>
            </a:r>
            <a:endParaRPr sz="2400" dirty="0">
              <a:solidFill>
                <a:schemeClr val="lt1"/>
              </a:solidFill>
            </a:endParaRPr>
          </a:p>
        </p:txBody>
      </p:sp>
      <p:pic>
        <p:nvPicPr>
          <p:cNvPr id="3" name="Picture 2" descr="A black and white logo&#10;&#10;Description automatically generated">
            <a:extLst>
              <a:ext uri="{FF2B5EF4-FFF2-40B4-BE49-F238E27FC236}">
                <a16:creationId xmlns:a16="http://schemas.microsoft.com/office/drawing/2014/main" id="{63573B87-2D08-DF33-6242-2BFD0C805CAC}"/>
              </a:ext>
            </a:extLst>
          </p:cNvPr>
          <p:cNvPicPr>
            <a:picLocks noChangeAspect="1"/>
          </p:cNvPicPr>
          <p:nvPr/>
        </p:nvPicPr>
        <p:blipFill>
          <a:blip r:embed="rId3"/>
          <a:stretch>
            <a:fillRect/>
          </a:stretch>
        </p:blipFill>
        <p:spPr>
          <a:xfrm>
            <a:off x="734" y="4496899"/>
            <a:ext cx="1588476" cy="5751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p:nvPr/>
        </p:nvSpPr>
        <p:spPr>
          <a:xfrm>
            <a:off x="6150" y="4500"/>
            <a:ext cx="4192800" cy="5143500"/>
          </a:xfrm>
          <a:prstGeom prst="rect">
            <a:avLst/>
          </a:prstGeom>
          <a:solidFill>
            <a:srgbClr val="536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 name="Google Shape;106;p17"/>
          <p:cNvCxnSpPr/>
          <p:nvPr/>
        </p:nvCxnSpPr>
        <p:spPr>
          <a:xfrm>
            <a:off x="6150" y="0"/>
            <a:ext cx="9131700" cy="4500"/>
          </a:xfrm>
          <a:prstGeom prst="straightConnector1">
            <a:avLst/>
          </a:prstGeom>
          <a:noFill/>
          <a:ln w="38100" cap="flat" cmpd="sng">
            <a:solidFill>
              <a:srgbClr val="536E8A"/>
            </a:solidFill>
            <a:prstDash val="solid"/>
            <a:round/>
            <a:headEnd type="none" w="med" len="med"/>
            <a:tailEnd type="none" w="med" len="med"/>
          </a:ln>
        </p:spPr>
      </p:cxnSp>
      <p:cxnSp>
        <p:nvCxnSpPr>
          <p:cNvPr id="107" name="Google Shape;107;p17"/>
          <p:cNvCxnSpPr>
            <a:cxnSpLocks/>
          </p:cNvCxnSpPr>
          <p:nvPr/>
        </p:nvCxnSpPr>
        <p:spPr>
          <a:xfrm>
            <a:off x="6150" y="5138975"/>
            <a:ext cx="9131700" cy="4500"/>
          </a:xfrm>
          <a:prstGeom prst="straightConnector1">
            <a:avLst/>
          </a:prstGeom>
          <a:noFill/>
          <a:ln w="38100" cap="flat" cmpd="sng">
            <a:solidFill>
              <a:srgbClr val="536E8A"/>
            </a:solidFill>
            <a:prstDash val="solid"/>
            <a:round/>
            <a:headEnd type="none" w="med" len="med"/>
            <a:tailEnd type="none" w="med" len="med"/>
          </a:ln>
        </p:spPr>
      </p:cxnSp>
      <p:sp>
        <p:nvSpPr>
          <p:cNvPr id="108" name="Google Shape;108;p17"/>
          <p:cNvSpPr txBox="1"/>
          <p:nvPr/>
        </p:nvSpPr>
        <p:spPr>
          <a:xfrm>
            <a:off x="4572000" y="857500"/>
            <a:ext cx="3927600" cy="37240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dirty="0">
                <a:latin typeface="Mulish"/>
                <a:ea typeface="Mulish"/>
                <a:cs typeface="Mulish"/>
                <a:sym typeface="Mulish"/>
              </a:rPr>
              <a:t>Key terms</a:t>
            </a:r>
            <a:endParaRPr sz="2200" b="1" dirty="0">
              <a:latin typeface="Mulish"/>
              <a:ea typeface="Mulish"/>
              <a:cs typeface="Mulish"/>
              <a:sym typeface="Mulish"/>
            </a:endParaRPr>
          </a:p>
          <a:p>
            <a:pPr marL="457200" indent="-317500">
              <a:buSzPts val="1400"/>
              <a:buFont typeface="Mulish"/>
              <a:buChar char="●"/>
            </a:pPr>
            <a:r>
              <a:rPr lang="en-US" sz="1200" b="1" i="1" dirty="0">
                <a:latin typeface="Mulish"/>
                <a:ea typeface="Mulish"/>
                <a:cs typeface="Mulish"/>
                <a:sym typeface="Mulish"/>
              </a:rPr>
              <a:t>Question Branching:</a:t>
            </a:r>
            <a:r>
              <a:rPr lang="en-US" sz="1200" dirty="0">
                <a:latin typeface="Mulish"/>
                <a:ea typeface="Mulish"/>
                <a:cs typeface="Mulish"/>
                <a:sym typeface="Mulish"/>
              </a:rPr>
              <a:t> allows you to show a specific question group to applicants if their response to a previous question, or combination of questions, triggers it to show. </a:t>
            </a:r>
            <a:r>
              <a:rPr lang="en-US" sz="1200" b="1" dirty="0">
                <a:latin typeface="Mulish"/>
                <a:ea typeface="Mulish"/>
                <a:cs typeface="Mulish"/>
                <a:sym typeface="Mulish"/>
              </a:rPr>
              <a:t>Available in Standard License and above. Advanced branching available in Standard +2 and Advanced. </a:t>
            </a:r>
          </a:p>
          <a:p>
            <a:pPr marL="139700">
              <a:buSzPts val="1400"/>
            </a:pPr>
            <a:endParaRPr lang="en-US" dirty="0">
              <a:latin typeface="Mulish"/>
              <a:ea typeface="Mulish"/>
              <a:cs typeface="Mulish"/>
              <a:sym typeface="Mulish"/>
            </a:endParaRPr>
          </a:p>
          <a:p>
            <a:pPr marL="457200" indent="-317500">
              <a:buSzPts val="1400"/>
              <a:buFont typeface="Mulish"/>
              <a:buChar char="●"/>
            </a:pPr>
            <a:r>
              <a:rPr lang="en-US" sz="1200" b="1" i="1" dirty="0">
                <a:latin typeface="Mulish"/>
                <a:ea typeface="Mulish"/>
                <a:cs typeface="Mulish"/>
                <a:sym typeface="Mulish"/>
              </a:rPr>
              <a:t>Conflict of Interest: </a:t>
            </a:r>
            <a:r>
              <a:rPr lang="en-US" sz="1200" dirty="0">
                <a:latin typeface="Mulish"/>
                <a:ea typeface="Mulish"/>
                <a:cs typeface="Mulish"/>
                <a:sym typeface="Mulish"/>
              </a:rPr>
              <a:t>COI. If your evaluators cannot evaluate an application because they have a conflict you can use a COI setup.</a:t>
            </a:r>
            <a:endParaRPr dirty="0">
              <a:latin typeface="Mulish"/>
              <a:ea typeface="Mulish"/>
              <a:cs typeface="Mulish"/>
              <a:sym typeface="Mulish"/>
            </a:endParaRPr>
          </a:p>
          <a:p>
            <a:pPr marL="0" lvl="0" indent="0" algn="l" rtl="0">
              <a:spcBef>
                <a:spcPts val="0"/>
              </a:spcBef>
              <a:spcAft>
                <a:spcPts val="0"/>
              </a:spcAft>
              <a:buNone/>
            </a:pPr>
            <a:endParaRPr dirty="0">
              <a:latin typeface="Mulish"/>
              <a:ea typeface="Mulish"/>
              <a:cs typeface="Mulish"/>
              <a:sym typeface="Mulish"/>
            </a:endParaRPr>
          </a:p>
          <a:p>
            <a:pPr marL="0" lvl="0" indent="0" algn="l" rtl="0">
              <a:spcBef>
                <a:spcPts val="0"/>
              </a:spcBef>
              <a:spcAft>
                <a:spcPts val="0"/>
              </a:spcAft>
              <a:buNone/>
            </a:pPr>
            <a:r>
              <a:rPr lang="en" sz="2200" b="1" dirty="0">
                <a:latin typeface="Mulish"/>
                <a:ea typeface="Mulish"/>
                <a:cs typeface="Mulish"/>
                <a:sym typeface="Mulish"/>
              </a:rPr>
              <a:t>Other resources</a:t>
            </a:r>
            <a:endParaRPr sz="2200" b="1" dirty="0">
              <a:latin typeface="Mulish"/>
              <a:ea typeface="Mulish"/>
              <a:cs typeface="Mulish"/>
              <a:sym typeface="Mulish"/>
            </a:endParaRPr>
          </a:p>
          <a:p>
            <a:pPr marL="457200" lvl="0" indent="-317500" algn="l" rtl="0">
              <a:spcBef>
                <a:spcPts val="0"/>
              </a:spcBef>
              <a:spcAft>
                <a:spcPts val="0"/>
              </a:spcAft>
              <a:buSzPts val="1400"/>
              <a:buFont typeface="Mulish"/>
              <a:buChar char="●"/>
            </a:pPr>
            <a:r>
              <a:rPr lang="en" sz="1200" dirty="0">
                <a:latin typeface="Mulish"/>
                <a:ea typeface="Mulish"/>
                <a:cs typeface="Mulish"/>
                <a:sym typeface="Mulish"/>
              </a:rPr>
              <a:t>Support Hub Article “</a:t>
            </a:r>
            <a:r>
              <a:rPr lang="en" sz="1200" dirty="0">
                <a:latin typeface="Mulish"/>
                <a:ea typeface="Mulish"/>
                <a:cs typeface="Mulish"/>
                <a:sym typeface="Mulish"/>
                <a:hlinkClick r:id="rId3"/>
              </a:rPr>
              <a:t>Question Branching: Add a Branched Group</a:t>
            </a:r>
            <a:r>
              <a:rPr lang="en" sz="1200" dirty="0">
                <a:latin typeface="Mulish"/>
                <a:ea typeface="Mulish"/>
                <a:cs typeface="Mulish"/>
                <a:sym typeface="Mulish"/>
              </a:rPr>
              <a:t>"</a:t>
            </a:r>
            <a:endParaRPr dirty="0">
              <a:latin typeface="Mulish"/>
              <a:ea typeface="Mulish"/>
              <a:cs typeface="Mulish"/>
              <a:sym typeface="Mulish"/>
            </a:endParaRPr>
          </a:p>
          <a:p>
            <a:pPr marL="0" lvl="0" indent="0" algn="l" rtl="0">
              <a:spcBef>
                <a:spcPts val="0"/>
              </a:spcBef>
              <a:spcAft>
                <a:spcPts val="0"/>
              </a:spcAft>
              <a:buNone/>
            </a:pPr>
            <a:endParaRPr dirty="0">
              <a:latin typeface="Mulish"/>
              <a:ea typeface="Mulish"/>
              <a:cs typeface="Mulish"/>
              <a:sym typeface="Mulish"/>
            </a:endParaRPr>
          </a:p>
        </p:txBody>
      </p:sp>
      <p:sp>
        <p:nvSpPr>
          <p:cNvPr id="109" name="Google Shape;109;p17"/>
          <p:cNvSpPr txBox="1"/>
          <p:nvPr/>
        </p:nvSpPr>
        <p:spPr>
          <a:xfrm>
            <a:off x="757300" y="1236350"/>
            <a:ext cx="2367900" cy="1800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b="1">
                <a:solidFill>
                  <a:schemeClr val="lt1"/>
                </a:solidFill>
                <a:latin typeface="Mulish"/>
                <a:ea typeface="Mulish"/>
                <a:cs typeface="Mulish"/>
                <a:sym typeface="Mulish"/>
              </a:rPr>
              <a:t>Key Terms and Resources</a:t>
            </a:r>
            <a:endParaRPr sz="3500" b="1">
              <a:solidFill>
                <a:schemeClr val="lt1"/>
              </a:solidFill>
              <a:latin typeface="Mulish"/>
              <a:ea typeface="Mulish"/>
              <a:cs typeface="Mulish"/>
              <a:sym typeface="Mulish"/>
            </a:endParaRPr>
          </a:p>
        </p:txBody>
      </p:sp>
      <p:pic>
        <p:nvPicPr>
          <p:cNvPr id="3" name="Picture 2" descr="A black and white logo&#10;&#10;Description automatically generated">
            <a:extLst>
              <a:ext uri="{FF2B5EF4-FFF2-40B4-BE49-F238E27FC236}">
                <a16:creationId xmlns:a16="http://schemas.microsoft.com/office/drawing/2014/main" id="{49851BB9-BD60-6B48-B454-65AE7FD00B50}"/>
              </a:ext>
            </a:extLst>
          </p:cNvPr>
          <p:cNvPicPr>
            <a:picLocks noChangeAspect="1"/>
          </p:cNvPicPr>
          <p:nvPr/>
        </p:nvPicPr>
        <p:blipFill>
          <a:blip r:embed="rId4"/>
          <a:stretch>
            <a:fillRect/>
          </a:stretch>
        </p:blipFill>
        <p:spPr>
          <a:xfrm>
            <a:off x="8061" y="4614130"/>
            <a:ext cx="1588476" cy="5751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p:nvPr/>
        </p:nvSpPr>
        <p:spPr>
          <a:xfrm>
            <a:off x="3412550" y="0"/>
            <a:ext cx="5649000" cy="5143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44050" y="-10725"/>
            <a:ext cx="3456600" cy="516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7" name="Google Shape;117;p18"/>
          <p:cNvCxnSpPr/>
          <p:nvPr/>
        </p:nvCxnSpPr>
        <p:spPr>
          <a:xfrm>
            <a:off x="6150" y="0"/>
            <a:ext cx="9131700" cy="4500"/>
          </a:xfrm>
          <a:prstGeom prst="straightConnector1">
            <a:avLst/>
          </a:prstGeom>
          <a:noFill/>
          <a:ln w="38100" cap="flat" cmpd="sng">
            <a:solidFill>
              <a:srgbClr val="536E8A"/>
            </a:solidFill>
            <a:prstDash val="solid"/>
            <a:round/>
            <a:headEnd type="none" w="med" len="med"/>
            <a:tailEnd type="none" w="med" len="med"/>
          </a:ln>
        </p:spPr>
      </p:cxnSp>
      <p:cxnSp>
        <p:nvCxnSpPr>
          <p:cNvPr id="118" name="Google Shape;118;p18"/>
          <p:cNvCxnSpPr/>
          <p:nvPr/>
        </p:nvCxnSpPr>
        <p:spPr>
          <a:xfrm>
            <a:off x="6150" y="5138975"/>
            <a:ext cx="9131700" cy="4500"/>
          </a:xfrm>
          <a:prstGeom prst="straightConnector1">
            <a:avLst/>
          </a:prstGeom>
          <a:noFill/>
          <a:ln w="38100" cap="flat" cmpd="sng">
            <a:solidFill>
              <a:srgbClr val="536E8A"/>
            </a:solidFill>
            <a:prstDash val="solid"/>
            <a:round/>
            <a:headEnd type="none" w="med" len="med"/>
            <a:tailEnd type="none" w="med" len="med"/>
          </a:ln>
        </p:spPr>
      </p:cxnSp>
      <p:sp>
        <p:nvSpPr>
          <p:cNvPr id="119" name="Google Shape;119;p18"/>
          <p:cNvSpPr txBox="1"/>
          <p:nvPr/>
        </p:nvSpPr>
        <p:spPr>
          <a:xfrm>
            <a:off x="347100" y="220750"/>
            <a:ext cx="79788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latin typeface="Mulish"/>
                <a:ea typeface="Mulish"/>
                <a:cs typeface="Mulish"/>
                <a:sym typeface="Mulish"/>
              </a:rPr>
              <a:t>Using Branching to Right Size Application</a:t>
            </a:r>
            <a:endParaRPr sz="2800" dirty="0">
              <a:latin typeface="Mulish"/>
              <a:ea typeface="Mulish"/>
              <a:cs typeface="Mulish"/>
              <a:sym typeface="Mulish"/>
            </a:endParaRPr>
          </a:p>
        </p:txBody>
      </p:sp>
      <p:cxnSp>
        <p:nvCxnSpPr>
          <p:cNvPr id="120" name="Google Shape;120;p18"/>
          <p:cNvCxnSpPr/>
          <p:nvPr/>
        </p:nvCxnSpPr>
        <p:spPr>
          <a:xfrm>
            <a:off x="541175" y="1005275"/>
            <a:ext cx="3183300" cy="2100"/>
          </a:xfrm>
          <a:prstGeom prst="straightConnector1">
            <a:avLst/>
          </a:prstGeom>
          <a:noFill/>
          <a:ln w="28575" cap="flat" cmpd="sng">
            <a:solidFill>
              <a:srgbClr val="F5B745"/>
            </a:solidFill>
            <a:prstDash val="solid"/>
            <a:round/>
            <a:headEnd type="none" w="med" len="med"/>
            <a:tailEnd type="none" w="med" len="med"/>
          </a:ln>
        </p:spPr>
      </p:cxnSp>
      <p:sp>
        <p:nvSpPr>
          <p:cNvPr id="121" name="Google Shape;121;p18"/>
          <p:cNvSpPr txBox="1"/>
          <p:nvPr/>
        </p:nvSpPr>
        <p:spPr>
          <a:xfrm>
            <a:off x="541175" y="1371138"/>
            <a:ext cx="34566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dk1"/>
                </a:solidFill>
                <a:latin typeface="Mulish"/>
                <a:ea typeface="Mulish"/>
                <a:cs typeface="Mulish"/>
                <a:sym typeface="Mulish"/>
              </a:rPr>
              <a:t>Key ideas</a:t>
            </a:r>
            <a:endParaRPr sz="2400" b="1" dirty="0">
              <a:solidFill>
                <a:schemeClr val="dk1"/>
              </a:solidFill>
              <a:latin typeface="Mulish"/>
              <a:ea typeface="Mulish"/>
              <a:cs typeface="Mulish"/>
              <a:sym typeface="Mulish"/>
            </a:endParaRPr>
          </a:p>
          <a:p>
            <a:pPr marL="457200" indent="-342900">
              <a:buClr>
                <a:schemeClr val="dk1"/>
              </a:buClr>
              <a:buSzPts val="1800"/>
              <a:buFont typeface="Mulish"/>
              <a:buChar char="●"/>
            </a:pPr>
            <a:r>
              <a:rPr lang="en-US" sz="1800" dirty="0">
                <a:solidFill>
                  <a:schemeClr val="dk1"/>
                </a:solidFill>
                <a:latin typeface="Mulish"/>
                <a:ea typeface="Mulish"/>
                <a:cs typeface="Mulish"/>
                <a:sym typeface="Mulish"/>
              </a:rPr>
              <a:t>Community Collaboration</a:t>
            </a:r>
          </a:p>
          <a:p>
            <a:pPr marL="457200" lvl="0" indent="-342900" algn="l" rtl="0">
              <a:spcBef>
                <a:spcPts val="0"/>
              </a:spcBef>
              <a:spcAft>
                <a:spcPts val="0"/>
              </a:spcAft>
              <a:buClr>
                <a:schemeClr val="dk1"/>
              </a:buClr>
              <a:buSzPts val="1800"/>
              <a:buFont typeface="Mulish"/>
              <a:buChar char="●"/>
            </a:pPr>
            <a:r>
              <a:rPr lang="en-US" sz="1800" dirty="0">
                <a:solidFill>
                  <a:schemeClr val="dk1"/>
                </a:solidFill>
                <a:latin typeface="Mulish"/>
                <a:ea typeface="Mulish"/>
                <a:cs typeface="Mulish"/>
                <a:sym typeface="Mulish"/>
              </a:rPr>
              <a:t>Amount Requested</a:t>
            </a:r>
            <a:endParaRPr sz="1800" dirty="0">
              <a:solidFill>
                <a:schemeClr val="dk1"/>
              </a:solidFill>
              <a:latin typeface="Mulish"/>
              <a:ea typeface="Mulish"/>
              <a:cs typeface="Mulish"/>
              <a:sym typeface="Mulish"/>
            </a:endParaRPr>
          </a:p>
          <a:p>
            <a:pPr marL="457200" lvl="0" indent="-342900" algn="l" rtl="0">
              <a:spcBef>
                <a:spcPts val="0"/>
              </a:spcBef>
              <a:spcAft>
                <a:spcPts val="0"/>
              </a:spcAft>
              <a:buClr>
                <a:schemeClr val="dk1"/>
              </a:buClr>
              <a:buSzPts val="1800"/>
              <a:buFont typeface="Mulish"/>
              <a:buChar char="●"/>
            </a:pPr>
            <a:r>
              <a:rPr lang="en-US" sz="1800" dirty="0">
                <a:solidFill>
                  <a:schemeClr val="dk1"/>
                </a:solidFill>
                <a:latin typeface="Mulish"/>
                <a:ea typeface="Mulish"/>
                <a:cs typeface="Mulish"/>
                <a:sym typeface="Mulish"/>
              </a:rPr>
              <a:t>Request Type</a:t>
            </a:r>
            <a:endParaRPr sz="1800" dirty="0">
              <a:solidFill>
                <a:schemeClr val="dk1"/>
              </a:solidFill>
              <a:latin typeface="Mulish"/>
              <a:ea typeface="Mulish"/>
              <a:cs typeface="Mulish"/>
              <a:sym typeface="Mulish"/>
            </a:endParaRPr>
          </a:p>
          <a:p>
            <a:pPr marL="0" lvl="0" indent="0" algn="l" rtl="0">
              <a:spcBef>
                <a:spcPts val="0"/>
              </a:spcBef>
              <a:spcAft>
                <a:spcPts val="0"/>
              </a:spcAft>
              <a:buNone/>
            </a:pPr>
            <a:endParaRPr sz="1800" dirty="0">
              <a:solidFill>
                <a:schemeClr val="dk1"/>
              </a:solidFill>
              <a:latin typeface="Mulish"/>
              <a:ea typeface="Mulish"/>
              <a:cs typeface="Mulish"/>
              <a:sym typeface="Mulish"/>
            </a:endParaRPr>
          </a:p>
        </p:txBody>
      </p:sp>
      <p:pic>
        <p:nvPicPr>
          <p:cNvPr id="3" name="Picture 2" descr="A black and white logo&#10;&#10;Description automatically generated">
            <a:extLst>
              <a:ext uri="{FF2B5EF4-FFF2-40B4-BE49-F238E27FC236}">
                <a16:creationId xmlns:a16="http://schemas.microsoft.com/office/drawing/2014/main" id="{65552C55-87B6-D0A2-DF3B-993F310C38CF}"/>
              </a:ext>
            </a:extLst>
          </p:cNvPr>
          <p:cNvPicPr>
            <a:picLocks noChangeAspect="1"/>
          </p:cNvPicPr>
          <p:nvPr/>
        </p:nvPicPr>
        <p:blipFill>
          <a:blip r:embed="rId3"/>
          <a:stretch>
            <a:fillRect/>
          </a:stretch>
        </p:blipFill>
        <p:spPr>
          <a:xfrm>
            <a:off x="8061" y="4533534"/>
            <a:ext cx="1588476" cy="5751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p:nvPr/>
        </p:nvSpPr>
        <p:spPr>
          <a:xfrm>
            <a:off x="3412550" y="0"/>
            <a:ext cx="5649000" cy="5143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44050" y="-22500"/>
            <a:ext cx="3456600" cy="516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7" name="Google Shape;117;p18"/>
          <p:cNvCxnSpPr/>
          <p:nvPr/>
        </p:nvCxnSpPr>
        <p:spPr>
          <a:xfrm>
            <a:off x="6150" y="0"/>
            <a:ext cx="9131700" cy="4500"/>
          </a:xfrm>
          <a:prstGeom prst="straightConnector1">
            <a:avLst/>
          </a:prstGeom>
          <a:noFill/>
          <a:ln w="38100" cap="flat" cmpd="sng">
            <a:solidFill>
              <a:srgbClr val="536E8A"/>
            </a:solidFill>
            <a:prstDash val="solid"/>
            <a:round/>
            <a:headEnd type="none" w="med" len="med"/>
            <a:tailEnd type="none" w="med" len="med"/>
          </a:ln>
        </p:spPr>
      </p:cxnSp>
      <p:cxnSp>
        <p:nvCxnSpPr>
          <p:cNvPr id="118" name="Google Shape;118;p18"/>
          <p:cNvCxnSpPr/>
          <p:nvPr/>
        </p:nvCxnSpPr>
        <p:spPr>
          <a:xfrm>
            <a:off x="6150" y="5138975"/>
            <a:ext cx="9131700" cy="4500"/>
          </a:xfrm>
          <a:prstGeom prst="straightConnector1">
            <a:avLst/>
          </a:prstGeom>
          <a:noFill/>
          <a:ln w="38100" cap="flat" cmpd="sng">
            <a:solidFill>
              <a:srgbClr val="536E8A"/>
            </a:solidFill>
            <a:prstDash val="solid"/>
            <a:round/>
            <a:headEnd type="none" w="med" len="med"/>
            <a:tailEnd type="none" w="med" len="med"/>
          </a:ln>
        </p:spPr>
      </p:cxnSp>
      <p:sp>
        <p:nvSpPr>
          <p:cNvPr id="119" name="Google Shape;119;p18"/>
          <p:cNvSpPr txBox="1"/>
          <p:nvPr/>
        </p:nvSpPr>
        <p:spPr>
          <a:xfrm>
            <a:off x="347100" y="220750"/>
            <a:ext cx="79788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latin typeface="Mulish"/>
                <a:ea typeface="Mulish"/>
                <a:cs typeface="Mulish"/>
                <a:sym typeface="Mulish"/>
              </a:rPr>
              <a:t>Creating Tables</a:t>
            </a:r>
            <a:endParaRPr sz="2800" dirty="0">
              <a:latin typeface="Mulish"/>
              <a:ea typeface="Mulish"/>
              <a:cs typeface="Mulish"/>
              <a:sym typeface="Mulish"/>
            </a:endParaRPr>
          </a:p>
        </p:txBody>
      </p:sp>
      <p:cxnSp>
        <p:nvCxnSpPr>
          <p:cNvPr id="120" name="Google Shape;120;p18"/>
          <p:cNvCxnSpPr/>
          <p:nvPr/>
        </p:nvCxnSpPr>
        <p:spPr>
          <a:xfrm>
            <a:off x="541175" y="1005275"/>
            <a:ext cx="3183300" cy="2100"/>
          </a:xfrm>
          <a:prstGeom prst="straightConnector1">
            <a:avLst/>
          </a:prstGeom>
          <a:noFill/>
          <a:ln w="28575" cap="flat" cmpd="sng">
            <a:solidFill>
              <a:srgbClr val="F5B745"/>
            </a:solidFill>
            <a:prstDash val="solid"/>
            <a:round/>
            <a:headEnd type="none" w="med" len="med"/>
            <a:tailEnd type="none" w="med" len="med"/>
          </a:ln>
        </p:spPr>
      </p:cxnSp>
      <p:sp>
        <p:nvSpPr>
          <p:cNvPr id="121" name="Google Shape;121;p18"/>
          <p:cNvSpPr txBox="1"/>
          <p:nvPr/>
        </p:nvSpPr>
        <p:spPr>
          <a:xfrm>
            <a:off x="541175" y="1371138"/>
            <a:ext cx="34566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dk1"/>
                </a:solidFill>
                <a:latin typeface="Mulish"/>
                <a:ea typeface="Mulish"/>
                <a:cs typeface="Mulish"/>
                <a:sym typeface="Mulish"/>
              </a:rPr>
              <a:t>Table Examples</a:t>
            </a:r>
            <a:endParaRPr sz="2400" b="1" dirty="0">
              <a:solidFill>
                <a:schemeClr val="dk1"/>
              </a:solidFill>
              <a:latin typeface="Mulish"/>
              <a:ea typeface="Mulish"/>
              <a:cs typeface="Mulish"/>
              <a:sym typeface="Mulish"/>
            </a:endParaRPr>
          </a:p>
          <a:p>
            <a:pPr marL="457200" indent="-342900">
              <a:buClr>
                <a:schemeClr val="dk1"/>
              </a:buClr>
              <a:buSzPts val="1800"/>
              <a:buFont typeface="Mulish"/>
              <a:buChar char="●"/>
            </a:pPr>
            <a:r>
              <a:rPr lang="en-US" sz="1800" dirty="0">
                <a:solidFill>
                  <a:schemeClr val="dk1"/>
                </a:solidFill>
                <a:latin typeface="Mulish"/>
                <a:ea typeface="Mulish"/>
                <a:cs typeface="Mulish"/>
                <a:sym typeface="Mulish"/>
              </a:rPr>
              <a:t>Demographic Information</a:t>
            </a:r>
          </a:p>
          <a:p>
            <a:pPr marL="457200" indent="-342900">
              <a:buClr>
                <a:schemeClr val="dk1"/>
              </a:buClr>
              <a:buSzPts val="1800"/>
              <a:buFont typeface="Mulish"/>
              <a:buChar char="●"/>
            </a:pPr>
            <a:r>
              <a:rPr lang="en-US" sz="1800" dirty="0">
                <a:solidFill>
                  <a:schemeClr val="dk1"/>
                </a:solidFill>
                <a:latin typeface="Mulish"/>
                <a:ea typeface="Mulish"/>
                <a:cs typeface="Mulish"/>
                <a:sym typeface="Mulish"/>
              </a:rPr>
              <a:t>Funding Categories</a:t>
            </a:r>
          </a:p>
          <a:p>
            <a:pPr marL="457200" indent="-342900">
              <a:buClr>
                <a:schemeClr val="dk1"/>
              </a:buClr>
              <a:buSzPts val="1800"/>
              <a:buFont typeface="Mulish"/>
              <a:buChar char="●"/>
            </a:pPr>
            <a:r>
              <a:rPr lang="en-US" sz="1800" dirty="0">
                <a:solidFill>
                  <a:schemeClr val="dk1"/>
                </a:solidFill>
                <a:latin typeface="Mulish"/>
                <a:ea typeface="Mulish"/>
                <a:cs typeface="Mulish"/>
                <a:sym typeface="Mulish"/>
              </a:rPr>
              <a:t>Expenses</a:t>
            </a:r>
          </a:p>
          <a:p>
            <a:pPr marL="457200" indent="-342900">
              <a:buClr>
                <a:schemeClr val="dk1"/>
              </a:buClr>
              <a:buSzPts val="1800"/>
              <a:buFont typeface="Mulish"/>
              <a:buChar char="●"/>
            </a:pPr>
            <a:r>
              <a:rPr lang="en-US" sz="1800" dirty="0">
                <a:solidFill>
                  <a:schemeClr val="dk1"/>
                </a:solidFill>
                <a:latin typeface="Mulish"/>
                <a:ea typeface="Mulish"/>
                <a:cs typeface="Mulish"/>
                <a:sym typeface="Mulish"/>
              </a:rPr>
              <a:t>Board Members</a:t>
            </a:r>
            <a:endParaRPr sz="1800" dirty="0">
              <a:solidFill>
                <a:schemeClr val="dk1"/>
              </a:solidFill>
              <a:latin typeface="Mulish"/>
              <a:ea typeface="Mulish"/>
              <a:cs typeface="Mulish"/>
              <a:sym typeface="Mulish"/>
            </a:endParaRPr>
          </a:p>
        </p:txBody>
      </p:sp>
      <p:pic>
        <p:nvPicPr>
          <p:cNvPr id="3" name="Picture 2" descr="A black and white logo&#10;&#10;Description automatically generated">
            <a:extLst>
              <a:ext uri="{FF2B5EF4-FFF2-40B4-BE49-F238E27FC236}">
                <a16:creationId xmlns:a16="http://schemas.microsoft.com/office/drawing/2014/main" id="{65552C55-87B6-D0A2-DF3B-993F310C38CF}"/>
              </a:ext>
            </a:extLst>
          </p:cNvPr>
          <p:cNvPicPr>
            <a:picLocks noChangeAspect="1"/>
          </p:cNvPicPr>
          <p:nvPr/>
        </p:nvPicPr>
        <p:blipFill>
          <a:blip r:embed="rId3"/>
          <a:stretch>
            <a:fillRect/>
          </a:stretch>
        </p:blipFill>
        <p:spPr>
          <a:xfrm>
            <a:off x="8061" y="4533534"/>
            <a:ext cx="1588476" cy="575163"/>
          </a:xfrm>
          <a:prstGeom prst="rect">
            <a:avLst/>
          </a:prstGeom>
        </p:spPr>
      </p:pic>
    </p:spTree>
    <p:extLst>
      <p:ext uri="{BB962C8B-B14F-4D97-AF65-F5344CB8AC3E}">
        <p14:creationId xmlns:p14="http://schemas.microsoft.com/office/powerpoint/2010/main" val="1688734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p:nvPr/>
        </p:nvSpPr>
        <p:spPr>
          <a:xfrm>
            <a:off x="3412550" y="0"/>
            <a:ext cx="5649000" cy="5143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a:off x="-44050" y="-10725"/>
            <a:ext cx="3456600" cy="516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0" name="Google Shape;130;p19"/>
          <p:cNvCxnSpPr/>
          <p:nvPr/>
        </p:nvCxnSpPr>
        <p:spPr>
          <a:xfrm>
            <a:off x="6150" y="0"/>
            <a:ext cx="9131700" cy="4500"/>
          </a:xfrm>
          <a:prstGeom prst="straightConnector1">
            <a:avLst/>
          </a:prstGeom>
          <a:noFill/>
          <a:ln w="38100" cap="flat" cmpd="sng">
            <a:solidFill>
              <a:srgbClr val="536E8A"/>
            </a:solidFill>
            <a:prstDash val="solid"/>
            <a:round/>
            <a:headEnd type="none" w="med" len="med"/>
            <a:tailEnd type="none" w="med" len="med"/>
          </a:ln>
        </p:spPr>
      </p:cxnSp>
      <p:cxnSp>
        <p:nvCxnSpPr>
          <p:cNvPr id="131" name="Google Shape;131;p19"/>
          <p:cNvCxnSpPr/>
          <p:nvPr/>
        </p:nvCxnSpPr>
        <p:spPr>
          <a:xfrm>
            <a:off x="6150" y="5138975"/>
            <a:ext cx="9131700" cy="4500"/>
          </a:xfrm>
          <a:prstGeom prst="straightConnector1">
            <a:avLst/>
          </a:prstGeom>
          <a:noFill/>
          <a:ln w="38100" cap="flat" cmpd="sng">
            <a:solidFill>
              <a:srgbClr val="536E8A"/>
            </a:solidFill>
            <a:prstDash val="solid"/>
            <a:round/>
            <a:headEnd type="none" w="med" len="med"/>
            <a:tailEnd type="none" w="med" len="med"/>
          </a:ln>
        </p:spPr>
      </p:cxnSp>
      <p:sp>
        <p:nvSpPr>
          <p:cNvPr id="132" name="Google Shape;132;p19"/>
          <p:cNvSpPr txBox="1"/>
          <p:nvPr/>
        </p:nvSpPr>
        <p:spPr>
          <a:xfrm>
            <a:off x="347100" y="220750"/>
            <a:ext cx="797880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dirty="0">
                <a:latin typeface="Mulish"/>
                <a:ea typeface="Mulish"/>
                <a:cs typeface="Mulish"/>
                <a:sym typeface="Mulish"/>
              </a:rPr>
              <a:t>Using Tables with Branching</a:t>
            </a:r>
            <a:endParaRPr sz="1800" dirty="0">
              <a:latin typeface="Mulish"/>
              <a:ea typeface="Mulish"/>
              <a:cs typeface="Mulish"/>
              <a:sym typeface="Mulish"/>
            </a:endParaRPr>
          </a:p>
        </p:txBody>
      </p:sp>
      <p:cxnSp>
        <p:nvCxnSpPr>
          <p:cNvPr id="133" name="Google Shape;133;p19"/>
          <p:cNvCxnSpPr/>
          <p:nvPr/>
        </p:nvCxnSpPr>
        <p:spPr>
          <a:xfrm>
            <a:off x="541175" y="1005275"/>
            <a:ext cx="3183300" cy="2100"/>
          </a:xfrm>
          <a:prstGeom prst="straightConnector1">
            <a:avLst/>
          </a:prstGeom>
          <a:noFill/>
          <a:ln w="28575" cap="flat" cmpd="sng">
            <a:solidFill>
              <a:srgbClr val="F5B745"/>
            </a:solidFill>
            <a:prstDash val="solid"/>
            <a:round/>
            <a:headEnd type="none" w="med" len="med"/>
            <a:tailEnd type="none" w="med" len="med"/>
          </a:ln>
        </p:spPr>
      </p:cxnSp>
      <p:sp>
        <p:nvSpPr>
          <p:cNvPr id="134" name="Google Shape;134;p19"/>
          <p:cNvSpPr txBox="1"/>
          <p:nvPr/>
        </p:nvSpPr>
        <p:spPr>
          <a:xfrm>
            <a:off x="351526" y="1614252"/>
            <a:ext cx="4149529"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dk1"/>
                </a:solidFill>
                <a:latin typeface="Mulish"/>
                <a:ea typeface="Mulish"/>
                <a:cs typeface="Mulish"/>
                <a:sym typeface="Mulish"/>
              </a:rPr>
              <a:t>Key ideas</a:t>
            </a:r>
            <a:endParaRPr sz="2400" b="1" dirty="0">
              <a:solidFill>
                <a:schemeClr val="dk1"/>
              </a:solidFill>
              <a:latin typeface="Mulish"/>
              <a:ea typeface="Mulish"/>
              <a:cs typeface="Mulish"/>
              <a:sym typeface="Mulish"/>
            </a:endParaRPr>
          </a:p>
          <a:p>
            <a:pPr marL="457200" lvl="0" indent="-342900" algn="l" rtl="0">
              <a:spcBef>
                <a:spcPts val="0"/>
              </a:spcBef>
              <a:spcAft>
                <a:spcPts val="0"/>
              </a:spcAft>
              <a:buClr>
                <a:schemeClr val="dk1"/>
              </a:buClr>
              <a:buSzPts val="1800"/>
              <a:buFont typeface="Mulish"/>
              <a:buChar char="●"/>
            </a:pPr>
            <a:r>
              <a:rPr lang="en-US" sz="1800" dirty="0">
                <a:solidFill>
                  <a:schemeClr val="dk1"/>
                </a:solidFill>
                <a:latin typeface="Mulish"/>
                <a:ea typeface="Mulish"/>
                <a:cs typeface="Mulish"/>
                <a:sym typeface="Mulish"/>
              </a:rPr>
              <a:t>Request Type</a:t>
            </a:r>
            <a:endParaRPr sz="1800" dirty="0">
              <a:solidFill>
                <a:schemeClr val="dk1"/>
              </a:solidFill>
              <a:latin typeface="Mulish"/>
              <a:ea typeface="Mulish"/>
              <a:cs typeface="Mulish"/>
              <a:sym typeface="Mulish"/>
            </a:endParaRPr>
          </a:p>
          <a:p>
            <a:pPr marL="457200" lvl="0" indent="-342900" algn="l" rtl="0">
              <a:spcBef>
                <a:spcPts val="0"/>
              </a:spcBef>
              <a:spcAft>
                <a:spcPts val="0"/>
              </a:spcAft>
              <a:buClr>
                <a:schemeClr val="dk1"/>
              </a:buClr>
              <a:buSzPts val="1800"/>
              <a:buFont typeface="Mulish"/>
              <a:buChar char="●"/>
            </a:pPr>
            <a:r>
              <a:rPr lang="en-US" sz="1800" dirty="0">
                <a:solidFill>
                  <a:schemeClr val="dk1"/>
                </a:solidFill>
                <a:latin typeface="Mulish"/>
                <a:ea typeface="Mulish"/>
                <a:cs typeface="Mulish"/>
                <a:sym typeface="Mulish"/>
              </a:rPr>
              <a:t>Advanced Branching on Follow-ups with tables</a:t>
            </a:r>
            <a:endParaRPr sz="1800" dirty="0">
              <a:solidFill>
                <a:schemeClr val="dk1"/>
              </a:solidFill>
              <a:latin typeface="Mulish"/>
              <a:ea typeface="Mulish"/>
              <a:cs typeface="Mulish"/>
              <a:sym typeface="Mulish"/>
            </a:endParaRPr>
          </a:p>
          <a:p>
            <a:pPr marL="0" lvl="0" indent="0" algn="l" rtl="0">
              <a:spcBef>
                <a:spcPts val="0"/>
              </a:spcBef>
              <a:spcAft>
                <a:spcPts val="0"/>
              </a:spcAft>
              <a:buNone/>
            </a:pPr>
            <a:endParaRPr sz="1800" dirty="0">
              <a:solidFill>
                <a:schemeClr val="dk1"/>
              </a:solidFill>
              <a:latin typeface="Mulish"/>
              <a:ea typeface="Mulish"/>
              <a:cs typeface="Mulish"/>
              <a:sym typeface="Mulish"/>
            </a:endParaRPr>
          </a:p>
        </p:txBody>
      </p:sp>
      <p:pic>
        <p:nvPicPr>
          <p:cNvPr id="3" name="Picture 2" descr="A black and white logo&#10;&#10;Description automatically generated">
            <a:extLst>
              <a:ext uri="{FF2B5EF4-FFF2-40B4-BE49-F238E27FC236}">
                <a16:creationId xmlns:a16="http://schemas.microsoft.com/office/drawing/2014/main" id="{35BC4457-9584-0549-57FC-FB7E3C160140}"/>
              </a:ext>
            </a:extLst>
          </p:cNvPr>
          <p:cNvPicPr>
            <a:picLocks noChangeAspect="1"/>
          </p:cNvPicPr>
          <p:nvPr/>
        </p:nvPicPr>
        <p:blipFill>
          <a:blip r:embed="rId3"/>
          <a:stretch>
            <a:fillRect/>
          </a:stretch>
        </p:blipFill>
        <p:spPr>
          <a:xfrm>
            <a:off x="734" y="4496899"/>
            <a:ext cx="1588476" cy="575163"/>
          </a:xfrm>
          <a:prstGeom prst="rect">
            <a:avLst/>
          </a:prstGeom>
        </p:spPr>
      </p:pic>
    </p:spTree>
    <p:extLst>
      <p:ext uri="{BB962C8B-B14F-4D97-AF65-F5344CB8AC3E}">
        <p14:creationId xmlns:p14="http://schemas.microsoft.com/office/powerpoint/2010/main" val="1713833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p:nvPr/>
        </p:nvSpPr>
        <p:spPr>
          <a:xfrm>
            <a:off x="3412550" y="0"/>
            <a:ext cx="5649000" cy="5143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a:off x="-44050" y="-10725"/>
            <a:ext cx="3456600" cy="516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0" name="Google Shape;130;p19"/>
          <p:cNvCxnSpPr/>
          <p:nvPr/>
        </p:nvCxnSpPr>
        <p:spPr>
          <a:xfrm>
            <a:off x="6150" y="0"/>
            <a:ext cx="9131700" cy="4500"/>
          </a:xfrm>
          <a:prstGeom prst="straightConnector1">
            <a:avLst/>
          </a:prstGeom>
          <a:noFill/>
          <a:ln w="38100" cap="flat" cmpd="sng">
            <a:solidFill>
              <a:srgbClr val="536E8A"/>
            </a:solidFill>
            <a:prstDash val="solid"/>
            <a:round/>
            <a:headEnd type="none" w="med" len="med"/>
            <a:tailEnd type="none" w="med" len="med"/>
          </a:ln>
        </p:spPr>
      </p:cxnSp>
      <p:cxnSp>
        <p:nvCxnSpPr>
          <p:cNvPr id="131" name="Google Shape;131;p19"/>
          <p:cNvCxnSpPr/>
          <p:nvPr/>
        </p:nvCxnSpPr>
        <p:spPr>
          <a:xfrm>
            <a:off x="6150" y="5138975"/>
            <a:ext cx="9131700" cy="4500"/>
          </a:xfrm>
          <a:prstGeom prst="straightConnector1">
            <a:avLst/>
          </a:prstGeom>
          <a:noFill/>
          <a:ln w="38100" cap="flat" cmpd="sng">
            <a:solidFill>
              <a:srgbClr val="536E8A"/>
            </a:solidFill>
            <a:prstDash val="solid"/>
            <a:round/>
            <a:headEnd type="none" w="med" len="med"/>
            <a:tailEnd type="none" w="med" len="med"/>
          </a:ln>
        </p:spPr>
      </p:cxnSp>
      <p:sp>
        <p:nvSpPr>
          <p:cNvPr id="132" name="Google Shape;132;p19"/>
          <p:cNvSpPr txBox="1"/>
          <p:nvPr/>
        </p:nvSpPr>
        <p:spPr>
          <a:xfrm>
            <a:off x="347100" y="220750"/>
            <a:ext cx="797880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dirty="0">
                <a:latin typeface="Mulish"/>
                <a:ea typeface="Mulish"/>
                <a:cs typeface="Mulish"/>
                <a:sym typeface="Mulish"/>
              </a:rPr>
              <a:t>Branching for Conflict of Interest</a:t>
            </a:r>
            <a:endParaRPr sz="1800" dirty="0">
              <a:latin typeface="Mulish"/>
              <a:ea typeface="Mulish"/>
              <a:cs typeface="Mulish"/>
              <a:sym typeface="Mulish"/>
            </a:endParaRPr>
          </a:p>
        </p:txBody>
      </p:sp>
      <p:cxnSp>
        <p:nvCxnSpPr>
          <p:cNvPr id="133" name="Google Shape;133;p19"/>
          <p:cNvCxnSpPr/>
          <p:nvPr/>
        </p:nvCxnSpPr>
        <p:spPr>
          <a:xfrm>
            <a:off x="541175" y="1005275"/>
            <a:ext cx="3183300" cy="2100"/>
          </a:xfrm>
          <a:prstGeom prst="straightConnector1">
            <a:avLst/>
          </a:prstGeom>
          <a:noFill/>
          <a:ln w="28575" cap="flat" cmpd="sng">
            <a:solidFill>
              <a:srgbClr val="F5B745"/>
            </a:solidFill>
            <a:prstDash val="solid"/>
            <a:round/>
            <a:headEnd type="none" w="med" len="med"/>
            <a:tailEnd type="none" w="med" len="med"/>
          </a:ln>
        </p:spPr>
      </p:cxnSp>
      <p:sp>
        <p:nvSpPr>
          <p:cNvPr id="134" name="Google Shape;134;p19"/>
          <p:cNvSpPr txBox="1"/>
          <p:nvPr/>
        </p:nvSpPr>
        <p:spPr>
          <a:xfrm>
            <a:off x="422471" y="1664215"/>
            <a:ext cx="4149529" cy="13849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dk1"/>
                </a:solidFill>
                <a:latin typeface="Mulish"/>
                <a:ea typeface="Mulish"/>
                <a:cs typeface="Mulish"/>
                <a:sym typeface="Mulish"/>
              </a:rPr>
              <a:t>Key ideas</a:t>
            </a:r>
            <a:endParaRPr sz="2400" b="1" dirty="0">
              <a:solidFill>
                <a:schemeClr val="dk1"/>
              </a:solidFill>
              <a:latin typeface="Mulish"/>
              <a:ea typeface="Mulish"/>
              <a:cs typeface="Mulish"/>
              <a:sym typeface="Mulish"/>
            </a:endParaRPr>
          </a:p>
          <a:p>
            <a:pPr marL="457200" lvl="0" indent="-342900" algn="l" rtl="0">
              <a:spcBef>
                <a:spcPts val="0"/>
              </a:spcBef>
              <a:spcAft>
                <a:spcPts val="0"/>
              </a:spcAft>
              <a:buClr>
                <a:schemeClr val="dk1"/>
              </a:buClr>
              <a:buSzPts val="1800"/>
              <a:buFont typeface="Mulish"/>
              <a:buChar char="●"/>
            </a:pPr>
            <a:r>
              <a:rPr lang="en-US" sz="1800" dirty="0">
                <a:solidFill>
                  <a:schemeClr val="dk1"/>
                </a:solidFill>
                <a:latin typeface="Mulish"/>
                <a:ea typeface="Mulish"/>
                <a:cs typeface="Mulish"/>
                <a:sym typeface="Mulish"/>
              </a:rPr>
              <a:t>Within your evaluation form</a:t>
            </a:r>
            <a:endParaRPr sz="1800" dirty="0">
              <a:solidFill>
                <a:schemeClr val="dk1"/>
              </a:solidFill>
              <a:latin typeface="Mulish"/>
              <a:ea typeface="Mulish"/>
              <a:cs typeface="Mulish"/>
              <a:sym typeface="Mulish"/>
            </a:endParaRPr>
          </a:p>
          <a:p>
            <a:pPr marL="457200" lvl="0" indent="-342900" algn="l" rtl="0">
              <a:spcBef>
                <a:spcPts val="0"/>
              </a:spcBef>
              <a:spcAft>
                <a:spcPts val="0"/>
              </a:spcAft>
              <a:buClr>
                <a:schemeClr val="dk1"/>
              </a:buClr>
              <a:buSzPts val="1800"/>
              <a:buFont typeface="Mulish"/>
              <a:buChar char="●"/>
            </a:pPr>
            <a:r>
              <a:rPr lang="en-US" sz="1800" dirty="0">
                <a:solidFill>
                  <a:schemeClr val="dk1"/>
                </a:solidFill>
                <a:latin typeface="Mulish"/>
                <a:ea typeface="Mulish"/>
                <a:cs typeface="Mulish"/>
                <a:sym typeface="Mulish"/>
              </a:rPr>
              <a:t>Standalone COI &amp; Confidentiality</a:t>
            </a:r>
            <a:endParaRPr sz="1800" dirty="0">
              <a:solidFill>
                <a:schemeClr val="dk1"/>
              </a:solidFill>
              <a:latin typeface="Mulish"/>
              <a:ea typeface="Mulish"/>
              <a:cs typeface="Mulish"/>
              <a:sym typeface="Mulish"/>
            </a:endParaRPr>
          </a:p>
          <a:p>
            <a:pPr marL="0" lvl="0" indent="0" algn="l" rtl="0">
              <a:spcBef>
                <a:spcPts val="0"/>
              </a:spcBef>
              <a:spcAft>
                <a:spcPts val="0"/>
              </a:spcAft>
              <a:buNone/>
            </a:pPr>
            <a:endParaRPr sz="1800" dirty="0">
              <a:solidFill>
                <a:schemeClr val="dk1"/>
              </a:solidFill>
              <a:latin typeface="Mulish"/>
              <a:ea typeface="Mulish"/>
              <a:cs typeface="Mulish"/>
              <a:sym typeface="Mulish"/>
            </a:endParaRPr>
          </a:p>
        </p:txBody>
      </p:sp>
      <p:pic>
        <p:nvPicPr>
          <p:cNvPr id="3" name="Picture 2" descr="A black and white logo&#10;&#10;Description automatically generated">
            <a:extLst>
              <a:ext uri="{FF2B5EF4-FFF2-40B4-BE49-F238E27FC236}">
                <a16:creationId xmlns:a16="http://schemas.microsoft.com/office/drawing/2014/main" id="{40C23E7C-2155-5816-F52D-3DC430637E35}"/>
              </a:ext>
            </a:extLst>
          </p:cNvPr>
          <p:cNvPicPr>
            <a:picLocks noChangeAspect="1"/>
          </p:cNvPicPr>
          <p:nvPr/>
        </p:nvPicPr>
        <p:blipFill>
          <a:blip r:embed="rId3"/>
          <a:stretch>
            <a:fillRect/>
          </a:stretch>
        </p:blipFill>
        <p:spPr>
          <a:xfrm>
            <a:off x="734" y="4496899"/>
            <a:ext cx="1588476" cy="57516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p:nvPr/>
        </p:nvSpPr>
        <p:spPr>
          <a:xfrm>
            <a:off x="6150" y="4500"/>
            <a:ext cx="4192800" cy="5143500"/>
          </a:xfrm>
          <a:prstGeom prst="rect">
            <a:avLst/>
          </a:prstGeom>
          <a:solidFill>
            <a:srgbClr val="536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971225" y="1187450"/>
            <a:ext cx="2259600" cy="26679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3" name="Google Shape;143;p20"/>
          <p:cNvCxnSpPr/>
          <p:nvPr/>
        </p:nvCxnSpPr>
        <p:spPr>
          <a:xfrm>
            <a:off x="6150" y="0"/>
            <a:ext cx="9131700" cy="4500"/>
          </a:xfrm>
          <a:prstGeom prst="straightConnector1">
            <a:avLst/>
          </a:prstGeom>
          <a:noFill/>
          <a:ln w="38100" cap="flat" cmpd="sng">
            <a:solidFill>
              <a:srgbClr val="536E8A"/>
            </a:solidFill>
            <a:prstDash val="solid"/>
            <a:round/>
            <a:headEnd type="none" w="med" len="med"/>
            <a:tailEnd type="none" w="med" len="med"/>
          </a:ln>
        </p:spPr>
      </p:cxnSp>
      <p:cxnSp>
        <p:nvCxnSpPr>
          <p:cNvPr id="144" name="Google Shape;144;p20"/>
          <p:cNvCxnSpPr/>
          <p:nvPr/>
        </p:nvCxnSpPr>
        <p:spPr>
          <a:xfrm>
            <a:off x="6150" y="5138975"/>
            <a:ext cx="9131700" cy="4500"/>
          </a:xfrm>
          <a:prstGeom prst="straightConnector1">
            <a:avLst/>
          </a:prstGeom>
          <a:noFill/>
          <a:ln w="38100" cap="flat" cmpd="sng">
            <a:solidFill>
              <a:srgbClr val="536E8A"/>
            </a:solidFill>
            <a:prstDash val="solid"/>
            <a:round/>
            <a:headEnd type="none" w="med" len="med"/>
            <a:tailEnd type="none" w="med" len="med"/>
          </a:ln>
        </p:spPr>
      </p:cxnSp>
      <p:sp>
        <p:nvSpPr>
          <p:cNvPr id="145" name="Google Shape;145;p20"/>
          <p:cNvSpPr txBox="1"/>
          <p:nvPr/>
        </p:nvSpPr>
        <p:spPr>
          <a:xfrm>
            <a:off x="4982775" y="220750"/>
            <a:ext cx="3343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latin typeface="Mulish"/>
              <a:ea typeface="Mulish"/>
              <a:cs typeface="Mulish"/>
              <a:sym typeface="Mulish"/>
            </a:endParaRPr>
          </a:p>
        </p:txBody>
      </p:sp>
      <p:sp>
        <p:nvSpPr>
          <p:cNvPr id="146" name="Google Shape;146;p20"/>
          <p:cNvSpPr txBox="1"/>
          <p:nvPr/>
        </p:nvSpPr>
        <p:spPr>
          <a:xfrm>
            <a:off x="5094675" y="1457875"/>
            <a:ext cx="34050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dirty="0">
                <a:latin typeface="Mulish"/>
                <a:ea typeface="Mulish"/>
                <a:cs typeface="Mulish"/>
                <a:sym typeface="Mulish"/>
              </a:rPr>
              <a:t>What questions do you have?</a:t>
            </a:r>
            <a:endParaRPr sz="3000" dirty="0">
              <a:latin typeface="Mulish"/>
              <a:ea typeface="Mulish"/>
              <a:cs typeface="Mulish"/>
              <a:sym typeface="Mulish"/>
            </a:endParaRPr>
          </a:p>
        </p:txBody>
      </p:sp>
      <p:cxnSp>
        <p:nvCxnSpPr>
          <p:cNvPr id="147" name="Google Shape;147;p20"/>
          <p:cNvCxnSpPr/>
          <p:nvPr/>
        </p:nvCxnSpPr>
        <p:spPr>
          <a:xfrm>
            <a:off x="5094675" y="1187450"/>
            <a:ext cx="3183300" cy="2100"/>
          </a:xfrm>
          <a:prstGeom prst="straightConnector1">
            <a:avLst/>
          </a:prstGeom>
          <a:noFill/>
          <a:ln w="28575" cap="flat" cmpd="sng">
            <a:solidFill>
              <a:srgbClr val="F5B745"/>
            </a:solidFill>
            <a:prstDash val="solid"/>
            <a:round/>
            <a:headEnd type="none" w="med" len="med"/>
            <a:tailEnd type="none" w="med" len="med"/>
          </a:ln>
        </p:spPr>
      </p:cxnSp>
      <p:pic>
        <p:nvPicPr>
          <p:cNvPr id="149" name="Google Shape;149;p20"/>
          <p:cNvPicPr preferRelativeResize="0"/>
          <p:nvPr/>
        </p:nvPicPr>
        <p:blipFill>
          <a:blip r:embed="rId3">
            <a:alphaModFix/>
          </a:blip>
          <a:stretch>
            <a:fillRect/>
          </a:stretch>
        </p:blipFill>
        <p:spPr>
          <a:xfrm>
            <a:off x="1054513" y="1291217"/>
            <a:ext cx="2096075" cy="2471700"/>
          </a:xfrm>
          <a:prstGeom prst="rect">
            <a:avLst/>
          </a:prstGeom>
          <a:noFill/>
          <a:ln>
            <a:noFill/>
          </a:ln>
        </p:spPr>
      </p:pic>
      <p:pic>
        <p:nvPicPr>
          <p:cNvPr id="4" name="Picture 3" descr="A black and white logo&#10;&#10;Description automatically generated">
            <a:extLst>
              <a:ext uri="{FF2B5EF4-FFF2-40B4-BE49-F238E27FC236}">
                <a16:creationId xmlns:a16="http://schemas.microsoft.com/office/drawing/2014/main" id="{54CF5937-C913-E04A-D882-9626EB44CB14}"/>
              </a:ext>
            </a:extLst>
          </p:cNvPr>
          <p:cNvPicPr>
            <a:picLocks noChangeAspect="1"/>
          </p:cNvPicPr>
          <p:nvPr/>
        </p:nvPicPr>
        <p:blipFill>
          <a:blip r:embed="rId4"/>
          <a:stretch>
            <a:fillRect/>
          </a:stretch>
        </p:blipFill>
        <p:spPr>
          <a:xfrm>
            <a:off x="734" y="4496899"/>
            <a:ext cx="1588476" cy="575163"/>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311829d-4b80-48ba-9162-b8f7e7db0e99">
      <UserInfo>
        <DisplayName>Kellie Utzinger</DisplayName>
        <AccountId>23</AccountId>
        <AccountType/>
      </UserInfo>
      <UserInfo>
        <DisplayName>Alyse Braaten</DisplayName>
        <AccountId>166</AccountId>
        <AccountType/>
      </UserInfo>
    </SharedWithUsers>
    <TaxCatchAll xmlns="8311829d-4b80-48ba-9162-b8f7e7db0e99" xsi:nil="true"/>
    <lcf76f155ced4ddcb4097134ff3c332f xmlns="6143b665-bb06-4cde-a698-d0c1d5d2c185">
      <Terms xmlns="http://schemas.microsoft.com/office/infopath/2007/PartnerControls"/>
    </lcf76f155ced4ddcb4097134ff3c332f>
    <_dlc_DocId xmlns="8311829d-4b80-48ba-9162-b8f7e7db0e99">23ADTCPK52Q2-843810124-55965</_dlc_DocId>
    <_dlc_DocIdUrl xmlns="8311829d-4b80-48ba-9162-b8f7e7db0e99">
      <Url>https://foundant.sharepoint.com/sites/ClientServices/_layouts/15/DocIdRedir.aspx?ID=23ADTCPK52Q2-843810124-55965</Url>
      <Description>23ADTCPK52Q2-843810124-55965</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A85E8B391859149BDD8533E81FF8C63" ma:contentTypeVersion="18" ma:contentTypeDescription="Create a new document." ma:contentTypeScope="" ma:versionID="156307baefae1c8bbe63ddeb06513fa1">
  <xsd:schema xmlns:xsd="http://www.w3.org/2001/XMLSchema" xmlns:xs="http://www.w3.org/2001/XMLSchema" xmlns:p="http://schemas.microsoft.com/office/2006/metadata/properties" xmlns:ns2="8311829d-4b80-48ba-9162-b8f7e7db0e99" xmlns:ns3="6143b665-bb06-4cde-a698-d0c1d5d2c185" targetNamespace="http://schemas.microsoft.com/office/2006/metadata/properties" ma:root="true" ma:fieldsID="ce531f02ff64829014fed2e1075d8c6a" ns2:_="" ns3:_="">
    <xsd:import namespace="8311829d-4b80-48ba-9162-b8f7e7db0e99"/>
    <xsd:import namespace="6143b665-bb06-4cde-a698-d0c1d5d2c18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Location"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11829d-4b80-48ba-9162-b8f7e7db0e9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8106a520-4ab5-4e5b-8639-3d5973b4087b}" ma:internalName="TaxCatchAll" ma:showField="CatchAllData" ma:web="8311829d-4b80-48ba-9162-b8f7e7db0e9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43b665-bb06-4cde-a698-d0c1d5d2c18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546ea0f-c2ed-40f5-950f-221ef4e83a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B8AC74-5E5D-42E7-B4A5-0630B64BE120}">
  <ds:schemaRefs>
    <ds:schemaRef ds:uri="http://schemas.microsoft.com/sharepoint/v3/contenttype/forms"/>
  </ds:schemaRefs>
</ds:datastoreItem>
</file>

<file path=customXml/itemProps2.xml><?xml version="1.0" encoding="utf-8"?>
<ds:datastoreItem xmlns:ds="http://schemas.openxmlformats.org/officeDocument/2006/customXml" ds:itemID="{24705F51-6775-4DC7-9E16-AA637CA4FC49}">
  <ds:schemaRefs>
    <ds:schemaRef ds:uri="http://purl.org/dc/term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20c81c6f-de75-43fa-8e44-1da441c0b0d4"/>
    <ds:schemaRef ds:uri="de40b336-7aa8-4027-b1bc-08e926dcd1bf"/>
    <ds:schemaRef ds:uri="http://purl.org/dc/dcmitype/"/>
    <ds:schemaRef ds:uri="http://purl.org/dc/elements/1.1/"/>
    <ds:schemaRef ds:uri="8311829d-4b80-48ba-9162-b8f7e7db0e99"/>
    <ds:schemaRef ds:uri="6143b665-bb06-4cde-a698-d0c1d5d2c185"/>
  </ds:schemaRefs>
</ds:datastoreItem>
</file>

<file path=customXml/itemProps3.xml><?xml version="1.0" encoding="utf-8"?>
<ds:datastoreItem xmlns:ds="http://schemas.openxmlformats.org/officeDocument/2006/customXml" ds:itemID="{D5134A43-86A0-4BB8-A99D-DDA441D9673C}">
  <ds:schemaRefs>
    <ds:schemaRef ds:uri="http://schemas.microsoft.com/sharepoint/events"/>
  </ds:schemaRefs>
</ds:datastoreItem>
</file>

<file path=customXml/itemProps4.xml><?xml version="1.0" encoding="utf-8"?>
<ds:datastoreItem xmlns:ds="http://schemas.openxmlformats.org/officeDocument/2006/customXml" ds:itemID="{1B7B9821-F10C-411B-B526-A60EC62D8A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11829d-4b80-48ba-9162-b8f7e7db0e99"/>
    <ds:schemaRef ds:uri="6143b665-bb06-4cde-a698-d0c1d5d2c1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256</TotalTime>
  <Words>1338</Words>
  <Application>Microsoft Office PowerPoint</Application>
  <PresentationFormat>On-screen Show (16:9)</PresentationFormat>
  <Paragraphs>136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Mulish</vt:lpstr>
      <vt:lpstr>Arial</vt:lpstr>
      <vt:lpstr>Muli</vt:lpstr>
      <vt:lpstr>Raleway</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Hillis</dc:creator>
  <cp:lastModifiedBy>Madelyn Hillis</cp:lastModifiedBy>
  <cp:revision>71</cp:revision>
  <dcterms:modified xsi:type="dcterms:W3CDTF">2023-09-26T21:28:09Z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0x010100AA85E8B391859149BDD8533E81FF8C63</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_dlc_DocIdItemGuid">
    <vt:lpwstr>e0f50cf1-520b-4869-a308-b8e3603a25e5</vt:lpwstr>
  </property>
  <property fmtid="{D5CDD505-2E9C-101B-9397-08002B2CF9AE}" pid="7" name="MediaServiceImageTags">
    <vt:lpwstr/>
  </property>
</Properties>
</file>