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df" ContentType="application/pd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5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6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7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8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9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10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11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2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3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4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5.xml" ContentType="application/vnd.openxmlformats-officedocument.theme+xml"/>
  <Override PartName="/ppt/slideLayouts/slideLayout124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18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96" r:id="rId5"/>
    <p:sldMasterId id="2147483806" r:id="rId6"/>
    <p:sldMasterId id="2147483684" r:id="rId7"/>
    <p:sldMasterId id="2147483672" r:id="rId8"/>
    <p:sldMasterId id="2147483706" r:id="rId9"/>
    <p:sldMasterId id="2147483716" r:id="rId10"/>
    <p:sldMasterId id="2147483726" r:id="rId11"/>
    <p:sldMasterId id="2147483736" r:id="rId12"/>
    <p:sldMasterId id="2147483756" r:id="rId13"/>
    <p:sldMasterId id="2147483746" r:id="rId14"/>
    <p:sldMasterId id="2147483766" r:id="rId15"/>
    <p:sldMasterId id="2147483776" r:id="rId16"/>
    <p:sldMasterId id="2147483786" r:id="rId17"/>
    <p:sldMasterId id="2147483796" r:id="rId18"/>
    <p:sldMasterId id="2147483804" r:id="rId19"/>
  </p:sldMasterIdLst>
  <p:notesMasterIdLst>
    <p:notesMasterId r:id="rId27"/>
  </p:notesMasterIdLst>
  <p:handoutMasterIdLst>
    <p:handoutMasterId r:id="rId28"/>
  </p:handoutMasterIdLst>
  <p:sldIdLst>
    <p:sldId id="256" r:id="rId20"/>
    <p:sldId id="258" r:id="rId21"/>
    <p:sldId id="259" r:id="rId22"/>
    <p:sldId id="260" r:id="rId23"/>
    <p:sldId id="257" r:id="rId24"/>
    <p:sldId id="261" r:id="rId25"/>
    <p:sldId id="262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522D"/>
    <a:srgbClr val="D63F20"/>
    <a:srgbClr val="03905A"/>
    <a:srgbClr val="80E824"/>
    <a:srgbClr val="448908"/>
    <a:srgbClr val="29518F"/>
    <a:srgbClr val="FF03E9"/>
    <a:srgbClr val="89C6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7A9DC85-55E6-4427-859E-24656026F316}" v="16" dt="2023-09-27T19:57:44.3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5" d="100"/>
          <a:sy n="105" d="100"/>
        </p:scale>
        <p:origin x="179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26" Type="http://schemas.openxmlformats.org/officeDocument/2006/relationships/slide" Target="slides/slide7.xml"/><Relationship Id="rId3" Type="http://schemas.openxmlformats.org/officeDocument/2006/relationships/customXml" Target="../customXml/item3.xml"/><Relationship Id="rId21" Type="http://schemas.openxmlformats.org/officeDocument/2006/relationships/slide" Target="slides/slide2.xml"/><Relationship Id="rId34" Type="http://schemas.microsoft.com/office/2015/10/relationships/revisionInfo" Target="revisionInfo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6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0" Type="http://schemas.openxmlformats.org/officeDocument/2006/relationships/slide" Target="slides/slide1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5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4.xml"/><Relationship Id="rId28" Type="http://schemas.openxmlformats.org/officeDocument/2006/relationships/handoutMaster" Target="handoutMasters/handoutMaster1.xml"/><Relationship Id="rId10" Type="http://schemas.openxmlformats.org/officeDocument/2006/relationships/slideMaster" Target="slideMasters/slideMaster7.xml"/><Relationship Id="rId19" Type="http://schemas.openxmlformats.org/officeDocument/2006/relationships/slideMaster" Target="slideMasters/slideMaster16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3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Master" Target="slideMasters/slideMaster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xi Oestreich" userId="efc7c621-86ee-4073-bd73-0a6b53d441c6" providerId="ADAL" clId="{47A9DC85-55E6-4427-859E-24656026F316}"/>
    <pc:docChg chg="custSel addSld delSld modSld">
      <pc:chgData name="Lexi Oestreich" userId="efc7c621-86ee-4073-bd73-0a6b53d441c6" providerId="ADAL" clId="{47A9DC85-55E6-4427-859E-24656026F316}" dt="2023-09-27T19:59:25.099" v="874" actId="1076"/>
      <pc:docMkLst>
        <pc:docMk/>
      </pc:docMkLst>
      <pc:sldChg chg="modSp mod">
        <pc:chgData name="Lexi Oestreich" userId="efc7c621-86ee-4073-bd73-0a6b53d441c6" providerId="ADAL" clId="{47A9DC85-55E6-4427-859E-24656026F316}" dt="2023-09-27T19:59:25.099" v="874" actId="1076"/>
        <pc:sldMkLst>
          <pc:docMk/>
          <pc:sldMk cId="1428893884" sldId="256"/>
        </pc:sldMkLst>
        <pc:spChg chg="mod">
          <ac:chgData name="Lexi Oestreich" userId="efc7c621-86ee-4073-bd73-0a6b53d441c6" providerId="ADAL" clId="{47A9DC85-55E6-4427-859E-24656026F316}" dt="2023-09-27T19:59:25.099" v="874" actId="1076"/>
          <ac:spMkLst>
            <pc:docMk/>
            <pc:sldMk cId="1428893884" sldId="256"/>
            <ac:spMk id="3" creationId="{00000000-0000-0000-0000-000000000000}"/>
          </ac:spMkLst>
        </pc:spChg>
      </pc:sldChg>
      <pc:sldChg chg="modSp new del mod">
        <pc:chgData name="Lexi Oestreich" userId="efc7c621-86ee-4073-bd73-0a6b53d441c6" providerId="ADAL" clId="{47A9DC85-55E6-4427-859E-24656026F316}" dt="2023-09-20T19:33:06.738" v="89" actId="47"/>
        <pc:sldMkLst>
          <pc:docMk/>
          <pc:sldMk cId="763195906" sldId="257"/>
        </pc:sldMkLst>
        <pc:spChg chg="mod">
          <ac:chgData name="Lexi Oestreich" userId="efc7c621-86ee-4073-bd73-0a6b53d441c6" providerId="ADAL" clId="{47A9DC85-55E6-4427-859E-24656026F316}" dt="2023-09-20T19:32:16.274" v="9" actId="20577"/>
          <ac:spMkLst>
            <pc:docMk/>
            <pc:sldMk cId="763195906" sldId="257"/>
            <ac:spMk id="2" creationId="{6780287E-C9FC-F8B9-0C37-C2336A5560FB}"/>
          </ac:spMkLst>
        </pc:spChg>
        <pc:spChg chg="mod">
          <ac:chgData name="Lexi Oestreich" userId="efc7c621-86ee-4073-bd73-0a6b53d441c6" providerId="ADAL" clId="{47A9DC85-55E6-4427-859E-24656026F316}" dt="2023-09-20T19:32:52.012" v="88" actId="20577"/>
          <ac:spMkLst>
            <pc:docMk/>
            <pc:sldMk cId="763195906" sldId="257"/>
            <ac:spMk id="4" creationId="{0F39BB1F-9E5F-71DF-BDA1-C76DB7FE7A70}"/>
          </ac:spMkLst>
        </pc:spChg>
      </pc:sldChg>
      <pc:sldChg chg="addSp delSp modSp new mod">
        <pc:chgData name="Lexi Oestreich" userId="efc7c621-86ee-4073-bd73-0a6b53d441c6" providerId="ADAL" clId="{47A9DC85-55E6-4427-859E-24656026F316}" dt="2023-09-27T19:51:54.381" v="741" actId="1076"/>
        <pc:sldMkLst>
          <pc:docMk/>
          <pc:sldMk cId="770034104" sldId="257"/>
        </pc:sldMkLst>
        <pc:spChg chg="del">
          <ac:chgData name="Lexi Oestreich" userId="efc7c621-86ee-4073-bd73-0a6b53d441c6" providerId="ADAL" clId="{47A9DC85-55E6-4427-859E-24656026F316}" dt="2023-09-20T19:40:00.665" v="119" actId="478"/>
          <ac:spMkLst>
            <pc:docMk/>
            <pc:sldMk cId="770034104" sldId="257"/>
            <ac:spMk id="2" creationId="{5D3EAB31-2263-3A1E-AB19-F1A59232EFC5}"/>
          </ac:spMkLst>
        </pc:spChg>
        <pc:spChg chg="del">
          <ac:chgData name="Lexi Oestreich" userId="efc7c621-86ee-4073-bd73-0a6b53d441c6" providerId="ADAL" clId="{47A9DC85-55E6-4427-859E-24656026F316}" dt="2023-09-20T19:39:25.150" v="110" actId="931"/>
          <ac:spMkLst>
            <pc:docMk/>
            <pc:sldMk cId="770034104" sldId="257"/>
            <ac:spMk id="3" creationId="{081E5D95-D093-595D-7E3F-9B1D1A400FB5}"/>
          </ac:spMkLst>
        </pc:spChg>
        <pc:spChg chg="mod">
          <ac:chgData name="Lexi Oestreich" userId="efc7c621-86ee-4073-bd73-0a6b53d441c6" providerId="ADAL" clId="{47A9DC85-55E6-4427-859E-24656026F316}" dt="2023-09-27T19:51:49.048" v="740" actId="1076"/>
          <ac:spMkLst>
            <pc:docMk/>
            <pc:sldMk cId="770034104" sldId="257"/>
            <ac:spMk id="4" creationId="{2FB5EC94-68E3-4BF3-98C4-1BE39C9F5F80}"/>
          </ac:spMkLst>
        </pc:spChg>
        <pc:picChg chg="add mod">
          <ac:chgData name="Lexi Oestreich" userId="efc7c621-86ee-4073-bd73-0a6b53d441c6" providerId="ADAL" clId="{47A9DC85-55E6-4427-859E-24656026F316}" dt="2023-09-27T19:51:54.381" v="741" actId="1076"/>
          <ac:picMkLst>
            <pc:docMk/>
            <pc:sldMk cId="770034104" sldId="257"/>
            <ac:picMk id="3" creationId="{C00787B4-CF34-6AD4-94B0-AF4A8912B186}"/>
          </ac:picMkLst>
        </pc:picChg>
        <pc:picChg chg="add mod">
          <ac:chgData name="Lexi Oestreich" userId="efc7c621-86ee-4073-bd73-0a6b53d441c6" providerId="ADAL" clId="{47A9DC85-55E6-4427-859E-24656026F316}" dt="2023-09-27T19:48:39.407" v="664" actId="1076"/>
          <ac:picMkLst>
            <pc:docMk/>
            <pc:sldMk cId="770034104" sldId="257"/>
            <ac:picMk id="6" creationId="{5F3ED620-EF2D-E968-6C76-F7C6CC6A3DCB}"/>
          </ac:picMkLst>
        </pc:picChg>
      </pc:sldChg>
      <pc:sldChg chg="addSp delSp modSp new mod">
        <pc:chgData name="Lexi Oestreich" userId="efc7c621-86ee-4073-bd73-0a6b53d441c6" providerId="ADAL" clId="{47A9DC85-55E6-4427-859E-24656026F316}" dt="2023-09-27T19:09:11.862" v="611" actId="20577"/>
        <pc:sldMkLst>
          <pc:docMk/>
          <pc:sldMk cId="1340405963" sldId="258"/>
        </pc:sldMkLst>
        <pc:spChg chg="mod">
          <ac:chgData name="Lexi Oestreich" userId="efc7c621-86ee-4073-bd73-0a6b53d441c6" providerId="ADAL" clId="{47A9DC85-55E6-4427-859E-24656026F316}" dt="2023-09-20T19:45:21.157" v="445" actId="20577"/>
          <ac:spMkLst>
            <pc:docMk/>
            <pc:sldMk cId="1340405963" sldId="258"/>
            <ac:spMk id="2" creationId="{CD5AA0C2-A249-DEFA-90CF-2E2BCD4CA83D}"/>
          </ac:spMkLst>
        </pc:spChg>
        <pc:spChg chg="del mod">
          <ac:chgData name="Lexi Oestreich" userId="efc7c621-86ee-4073-bd73-0a6b53d441c6" providerId="ADAL" clId="{47A9DC85-55E6-4427-859E-24656026F316}" dt="2023-09-20T19:47:55.202" v="551" actId="21"/>
          <ac:spMkLst>
            <pc:docMk/>
            <pc:sldMk cId="1340405963" sldId="258"/>
            <ac:spMk id="3" creationId="{3DC17384-6462-4C6A-3575-E2CE4F8D8E5E}"/>
          </ac:spMkLst>
        </pc:spChg>
        <pc:spChg chg="mod">
          <ac:chgData name="Lexi Oestreich" userId="efc7c621-86ee-4073-bd73-0a6b53d441c6" providerId="ADAL" clId="{47A9DC85-55E6-4427-859E-24656026F316}" dt="2023-09-27T19:09:11.862" v="611" actId="20577"/>
          <ac:spMkLst>
            <pc:docMk/>
            <pc:sldMk cId="1340405963" sldId="258"/>
            <ac:spMk id="4" creationId="{3826EC8B-D0DF-222A-9828-1C97A54CA730}"/>
          </ac:spMkLst>
        </pc:spChg>
        <pc:picChg chg="add mod">
          <ac:chgData name="Lexi Oestreich" userId="efc7c621-86ee-4073-bd73-0a6b53d441c6" providerId="ADAL" clId="{47A9DC85-55E6-4427-859E-24656026F316}" dt="2023-09-20T19:48:33.262" v="558" actId="1076"/>
          <ac:picMkLst>
            <pc:docMk/>
            <pc:sldMk cId="1340405963" sldId="258"/>
            <ac:picMk id="6" creationId="{28FB26D6-BB65-217E-3813-D14C3B85ADC8}"/>
          </ac:picMkLst>
        </pc:picChg>
      </pc:sldChg>
      <pc:sldChg chg="addSp delSp modSp new mod">
        <pc:chgData name="Lexi Oestreich" userId="efc7c621-86ee-4073-bd73-0a6b53d441c6" providerId="ADAL" clId="{47A9DC85-55E6-4427-859E-24656026F316}" dt="2023-09-20T20:03:36.610" v="595" actId="14100"/>
        <pc:sldMkLst>
          <pc:docMk/>
          <pc:sldMk cId="3212226037" sldId="259"/>
        </pc:sldMkLst>
        <pc:spChg chg="add del mod">
          <ac:chgData name="Lexi Oestreich" userId="efc7c621-86ee-4073-bd73-0a6b53d441c6" providerId="ADAL" clId="{47A9DC85-55E6-4427-859E-24656026F316}" dt="2023-09-20T19:59:00.012" v="590" actId="478"/>
          <ac:spMkLst>
            <pc:docMk/>
            <pc:sldMk cId="3212226037" sldId="259"/>
            <ac:spMk id="4" creationId="{55B843EC-8235-9886-2D5D-D5C5F7EA8B2C}"/>
          </ac:spMkLst>
        </pc:spChg>
        <pc:picChg chg="add del mod">
          <ac:chgData name="Lexi Oestreich" userId="efc7c621-86ee-4073-bd73-0a6b53d441c6" providerId="ADAL" clId="{47A9DC85-55E6-4427-859E-24656026F316}" dt="2023-09-20T19:57:21.978" v="587" actId="478"/>
          <ac:picMkLst>
            <pc:docMk/>
            <pc:sldMk cId="3212226037" sldId="259"/>
            <ac:picMk id="3" creationId="{82BE20BE-F8F8-0542-35D7-6C66F72F78ED}"/>
          </ac:picMkLst>
        </pc:picChg>
        <pc:picChg chg="add mod">
          <ac:chgData name="Lexi Oestreich" userId="efc7c621-86ee-4073-bd73-0a6b53d441c6" providerId="ADAL" clId="{47A9DC85-55E6-4427-859E-24656026F316}" dt="2023-09-20T20:03:36.610" v="595" actId="14100"/>
          <ac:picMkLst>
            <pc:docMk/>
            <pc:sldMk cId="3212226037" sldId="259"/>
            <ac:picMk id="6" creationId="{E8F7EBA9-3778-FE10-442A-E8344E9A5468}"/>
          </ac:picMkLst>
        </pc:picChg>
      </pc:sldChg>
      <pc:sldChg chg="addSp modSp new mod">
        <pc:chgData name="Lexi Oestreich" userId="efc7c621-86ee-4073-bd73-0a6b53d441c6" providerId="ADAL" clId="{47A9DC85-55E6-4427-859E-24656026F316}" dt="2023-09-20T20:05:47.119" v="601" actId="14100"/>
        <pc:sldMkLst>
          <pc:docMk/>
          <pc:sldMk cId="4271813779" sldId="260"/>
        </pc:sldMkLst>
        <pc:picChg chg="add mod">
          <ac:chgData name="Lexi Oestreich" userId="efc7c621-86ee-4073-bd73-0a6b53d441c6" providerId="ADAL" clId="{47A9DC85-55E6-4427-859E-24656026F316}" dt="2023-09-20T20:05:47.119" v="601" actId="14100"/>
          <ac:picMkLst>
            <pc:docMk/>
            <pc:sldMk cId="4271813779" sldId="260"/>
            <ac:picMk id="3" creationId="{3E1FED37-AB2C-85D5-DB30-1747EEA48E19}"/>
          </ac:picMkLst>
        </pc:picChg>
      </pc:sldChg>
      <pc:sldChg chg="addSp delSp modSp new mod">
        <pc:chgData name="Lexi Oestreich" userId="efc7c621-86ee-4073-bd73-0a6b53d441c6" providerId="ADAL" clId="{47A9DC85-55E6-4427-859E-24656026F316}" dt="2023-09-27T19:45:45.509" v="662" actId="1076"/>
        <pc:sldMkLst>
          <pc:docMk/>
          <pc:sldMk cId="4015158440" sldId="261"/>
        </pc:sldMkLst>
        <pc:picChg chg="add mod">
          <ac:chgData name="Lexi Oestreich" userId="efc7c621-86ee-4073-bd73-0a6b53d441c6" providerId="ADAL" clId="{47A9DC85-55E6-4427-859E-24656026F316}" dt="2023-09-27T19:21:17.864" v="641" actId="1440"/>
          <ac:picMkLst>
            <pc:docMk/>
            <pc:sldMk cId="4015158440" sldId="261"/>
            <ac:picMk id="3" creationId="{56237BCD-1638-EC5A-5C70-D5B078575639}"/>
          </ac:picMkLst>
        </pc:picChg>
        <pc:picChg chg="add mod">
          <ac:chgData name="Lexi Oestreich" userId="efc7c621-86ee-4073-bd73-0a6b53d441c6" providerId="ADAL" clId="{47A9DC85-55E6-4427-859E-24656026F316}" dt="2023-09-27T19:21:25.260" v="642" actId="1440"/>
          <ac:picMkLst>
            <pc:docMk/>
            <pc:sldMk cId="4015158440" sldId="261"/>
            <ac:picMk id="5" creationId="{A356FB9F-E062-5BC5-46FE-74053938B924}"/>
          </ac:picMkLst>
        </pc:picChg>
        <pc:picChg chg="add mod">
          <ac:chgData name="Lexi Oestreich" userId="efc7c621-86ee-4073-bd73-0a6b53d441c6" providerId="ADAL" clId="{47A9DC85-55E6-4427-859E-24656026F316}" dt="2023-09-27T19:24:20.699" v="653" actId="1076"/>
          <ac:picMkLst>
            <pc:docMk/>
            <pc:sldMk cId="4015158440" sldId="261"/>
            <ac:picMk id="7" creationId="{6036CD26-A6F7-70CE-2D7A-0504B888576E}"/>
          </ac:picMkLst>
        </pc:picChg>
        <pc:picChg chg="add mod">
          <ac:chgData name="Lexi Oestreich" userId="efc7c621-86ee-4073-bd73-0a6b53d441c6" providerId="ADAL" clId="{47A9DC85-55E6-4427-859E-24656026F316}" dt="2023-09-27T19:24:22.790" v="654" actId="1076"/>
          <ac:picMkLst>
            <pc:docMk/>
            <pc:sldMk cId="4015158440" sldId="261"/>
            <ac:picMk id="9" creationId="{F3B687E6-03CD-76FB-4237-B118E6656B70}"/>
          </ac:picMkLst>
        </pc:picChg>
        <pc:picChg chg="add del mod">
          <ac:chgData name="Lexi Oestreich" userId="efc7c621-86ee-4073-bd73-0a6b53d441c6" providerId="ADAL" clId="{47A9DC85-55E6-4427-859E-24656026F316}" dt="2023-09-27T19:45:17.621" v="656" actId="478"/>
          <ac:picMkLst>
            <pc:docMk/>
            <pc:sldMk cId="4015158440" sldId="261"/>
            <ac:picMk id="11" creationId="{B7154C1E-8897-405D-4B80-21A56CE07412}"/>
          </ac:picMkLst>
        </pc:picChg>
        <pc:picChg chg="add mod">
          <ac:chgData name="Lexi Oestreich" userId="efc7c621-86ee-4073-bd73-0a6b53d441c6" providerId="ADAL" clId="{47A9DC85-55E6-4427-859E-24656026F316}" dt="2023-09-27T19:45:45.509" v="662" actId="1076"/>
          <ac:picMkLst>
            <pc:docMk/>
            <pc:sldMk cId="4015158440" sldId="261"/>
            <ac:picMk id="13" creationId="{CAC89229-EF61-4CDE-A2A7-CE515DC08FC9}"/>
          </ac:picMkLst>
        </pc:picChg>
      </pc:sldChg>
      <pc:sldChg chg="addSp modSp new mod">
        <pc:chgData name="Lexi Oestreich" userId="efc7c621-86ee-4073-bd73-0a6b53d441c6" providerId="ADAL" clId="{47A9DC85-55E6-4427-859E-24656026F316}" dt="2023-09-27T19:59:06.009" v="872" actId="403"/>
        <pc:sldMkLst>
          <pc:docMk/>
          <pc:sldMk cId="3662755057" sldId="262"/>
        </pc:sldMkLst>
        <pc:spChg chg="add mod">
          <ac:chgData name="Lexi Oestreich" userId="efc7c621-86ee-4073-bd73-0a6b53d441c6" providerId="ADAL" clId="{47A9DC85-55E6-4427-859E-24656026F316}" dt="2023-09-27T19:59:06.009" v="872" actId="403"/>
          <ac:spMkLst>
            <pc:docMk/>
            <pc:sldMk cId="3662755057" sldId="262"/>
            <ac:spMk id="2" creationId="{F5760C8D-F06E-509E-D500-4CAB1B29F5C7}"/>
          </ac:spMkLst>
        </pc:spChg>
        <pc:spChg chg="add mod">
          <ac:chgData name="Lexi Oestreich" userId="efc7c621-86ee-4073-bd73-0a6b53d441c6" providerId="ADAL" clId="{47A9DC85-55E6-4427-859E-24656026F316}" dt="2023-09-27T19:58:24.728" v="870" actId="2711"/>
          <ac:spMkLst>
            <pc:docMk/>
            <pc:sldMk cId="3662755057" sldId="262"/>
            <ac:spMk id="5" creationId="{C4D63154-3323-40D5-8297-FAABEA7DBE97}"/>
          </ac:spMkLst>
        </pc:spChg>
        <pc:picChg chg="add mod">
          <ac:chgData name="Lexi Oestreich" userId="efc7c621-86ee-4073-bd73-0a6b53d441c6" providerId="ADAL" clId="{47A9DC85-55E6-4427-859E-24656026F316}" dt="2023-09-27T19:58:32.915" v="871" actId="1076"/>
          <ac:picMkLst>
            <pc:docMk/>
            <pc:sldMk cId="3662755057" sldId="262"/>
            <ac:picMk id="4" creationId="{94EC0913-26DB-9AA5-0990-164AD6A33BCD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6A5725-1982-CB41-99D7-EE503EECD6BF}" type="datetime1">
              <a:rPr lang="en-US" smtClean="0"/>
              <a:pPr/>
              <a:t>9/27/2023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4C14EA-BA1E-C841-A2DC-00F1251631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22956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E73174-BA3D-3F49-BEFA-DD59F0FE9D3E}" type="datetime1">
              <a:rPr lang="en-US" smtClean="0"/>
              <a:pPr/>
              <a:t>9/27/2023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F8FE36-7038-144F-9818-379EAFC95E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51288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9714" y="3009900"/>
            <a:ext cx="7184572" cy="87267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1710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4719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443238"/>
            <a:ext cx="5111750" cy="36829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443238"/>
            <a:ext cx="3008313" cy="36829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7714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1409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540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612571"/>
            <a:ext cx="4038600" cy="351359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612571"/>
            <a:ext cx="4038600" cy="351359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458887"/>
            <a:ext cx="8229600" cy="48025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011713"/>
            <a:ext cx="4040188" cy="311444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011713"/>
            <a:ext cx="4041775" cy="311444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4719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443238"/>
            <a:ext cx="5111750" cy="36829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443238"/>
            <a:ext cx="3008313" cy="36829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7714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1409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540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612571"/>
            <a:ext cx="4038600" cy="351359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612571"/>
            <a:ext cx="4038600" cy="351359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458887"/>
            <a:ext cx="8229600" cy="48025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011713"/>
            <a:ext cx="4040188" cy="311444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011713"/>
            <a:ext cx="4041775" cy="311444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4719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443238"/>
            <a:ext cx="5111750" cy="36829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443238"/>
            <a:ext cx="3008313" cy="36829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30761" y="604763"/>
            <a:ext cx="2832705" cy="1267732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rgbClr val="29518F"/>
                </a:solidFill>
                <a:latin typeface="Gotham Medium"/>
                <a:cs typeface="Gotham Medium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2476" y="2189238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4763"/>
            <a:ext cx="3268133" cy="285692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7714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1409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540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612571"/>
            <a:ext cx="4038600" cy="351359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612571"/>
            <a:ext cx="4038600" cy="351359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458887"/>
            <a:ext cx="8229600" cy="48025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011713"/>
            <a:ext cx="4040188" cy="311444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011713"/>
            <a:ext cx="4041775" cy="311444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1.pdf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image" Target="../media/image10.pdf"/><Relationship Id="rId5" Type="http://schemas.openxmlformats.org/officeDocument/2006/relationships/slideLayout" Target="../slideLayouts/slideLayout79.xml"/><Relationship Id="rId10" Type="http://schemas.openxmlformats.org/officeDocument/2006/relationships/theme" Target="../theme/theme10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image" Target="../media/image11.pdf"/><Relationship Id="rId5" Type="http://schemas.openxmlformats.org/officeDocument/2006/relationships/slideLayout" Target="../slideLayouts/slideLayout88.xml"/><Relationship Id="rId10" Type="http://schemas.openxmlformats.org/officeDocument/2006/relationships/theme" Target="../theme/theme11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image" Target="../media/image12.png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image" Target="../media/image12.pdf"/><Relationship Id="rId5" Type="http://schemas.openxmlformats.org/officeDocument/2006/relationships/slideLayout" Target="../slideLayouts/slideLayout97.xml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image" Target="../media/image13.png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image" Target="../media/image13.pdf"/><Relationship Id="rId5" Type="http://schemas.openxmlformats.org/officeDocument/2006/relationships/slideLayout" Target="../slideLayouts/slideLayout106.xml"/><Relationship Id="rId10" Type="http://schemas.openxmlformats.org/officeDocument/2006/relationships/theme" Target="../theme/theme13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image" Target="../media/image14.png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image" Target="../media/image14.pdf"/><Relationship Id="rId5" Type="http://schemas.openxmlformats.org/officeDocument/2006/relationships/slideLayout" Target="../slideLayouts/slideLayout115.xml"/><Relationship Id="rId10" Type="http://schemas.openxmlformats.org/officeDocument/2006/relationships/theme" Target="../theme/theme14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2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20.xml"/><Relationship Id="rId6" Type="http://schemas.openxmlformats.org/officeDocument/2006/relationships/image" Target="../media/image15.pdf"/><Relationship Id="rId5" Type="http://schemas.openxmlformats.org/officeDocument/2006/relationships/theme" Target="../theme/theme15.xml"/><Relationship Id="rId4" Type="http://schemas.openxmlformats.org/officeDocument/2006/relationships/slideLayout" Target="../slideLayouts/slideLayout123.xml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df"/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124.xml"/><Relationship Id="rId4" Type="http://schemas.openxmlformats.org/officeDocument/2006/relationships/image" Target="../media/image16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image" Target="../media/image2.pdf"/><Relationship Id="rId5" Type="http://schemas.openxmlformats.org/officeDocument/2006/relationships/slideLayout" Target="../slideLayouts/slideLayout7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3.pdf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image" Target="../media/image4.pdf"/><Relationship Id="rId5" Type="http://schemas.openxmlformats.org/officeDocument/2006/relationships/slideLayout" Target="../slideLayouts/slideLayout25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image" Target="../media/image5.pdf"/><Relationship Id="rId5" Type="http://schemas.openxmlformats.org/officeDocument/2006/relationships/slideLayout" Target="../slideLayouts/slideLayout34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image" Target="../media/image6.pdf"/><Relationship Id="rId5" Type="http://schemas.openxmlformats.org/officeDocument/2006/relationships/slideLayout" Target="../slideLayouts/slideLayout43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image" Target="../media/image7.pdf"/><Relationship Id="rId5" Type="http://schemas.openxmlformats.org/officeDocument/2006/relationships/slideLayout" Target="../slideLayouts/slideLayout52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image" Target="../media/image8.pdf"/><Relationship Id="rId5" Type="http://schemas.openxmlformats.org/officeDocument/2006/relationships/slideLayout" Target="../slideLayouts/slideLayout61.xml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image" Target="../media/image9.pdf"/><Relationship Id="rId5" Type="http://schemas.openxmlformats.org/officeDocument/2006/relationships/slideLayout" Target="../slideLayouts/slideLayout70.xml"/><Relationship Id="rId10" Type="http://schemas.openxmlformats.org/officeDocument/2006/relationships/theme" Target="../theme/theme9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mc:AlternateContent xmlns:mc="http://schemas.openxmlformats.org/markup-compatibility/2006">
          <mc:Choice xmlns:ma="http://schemas.microsoft.com/office/mac/drawingml/2008/main" xmlns:mv="urn:schemas-microsoft-com:mac:vml" xmlns="" Requires="ma">
            <a:blipFill rotWithShape="1">
              <a:blip r:embed="rId4"/>
              <a:stretch>
                <a:fillRect/>
              </a:stretch>
            </a:blipFill>
          </mc:Choice>
          <mc:Fallback>
            <a:blipFill rotWithShape="1">
              <a:blip r:embed="rId5"/>
              <a:stretch>
                <a:fillRect/>
              </a:stretch>
            </a:blipFill>
          </mc:Fallback>
        </mc:AlternateContent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1710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457200" y="5630745"/>
            <a:ext cx="6123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29518F"/>
                </a:solidFill>
                <a:latin typeface="Gotham Medium"/>
                <a:cs typeface="Gotham Medium"/>
              </a:rPr>
              <a:t>Presented By: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all">
          <a:solidFill>
            <a:srgbClr val="FFFFFF"/>
          </a:solidFill>
          <a:latin typeface="Gotham Bold"/>
          <a:ea typeface="+mj-ea"/>
          <a:cs typeface="Gotham Bold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FFFFFF"/>
          </a:solidFill>
          <a:latin typeface="Gotham Book"/>
          <a:ea typeface="+mn-ea"/>
          <a:cs typeface="Gotham Book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FFFFFF"/>
          </a:solidFill>
          <a:latin typeface="Gotham Book"/>
          <a:ea typeface="+mn-ea"/>
          <a:cs typeface="Gotham Book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FFFFFF"/>
          </a:solidFill>
          <a:latin typeface="Gotham Book"/>
          <a:ea typeface="+mn-ea"/>
          <a:cs typeface="Gotham Book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FFFFFF"/>
          </a:solidFill>
          <a:latin typeface="Gotham Book"/>
          <a:ea typeface="+mn-ea"/>
          <a:cs typeface="Gotham Book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FFFFFF"/>
          </a:solidFill>
          <a:latin typeface="Gotham Book"/>
          <a:ea typeface="+mn-ea"/>
          <a:cs typeface="Gotham Book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mc:AlternateContent xmlns:mc="http://schemas.openxmlformats.org/markup-compatibility/2006">
          <mc:Choice xmlns:ma="http://schemas.microsoft.com/office/mac/drawingml/2008/main" xmlns:mv="urn:schemas-microsoft-com:mac:vml" xmlns="" Requires="ma">
            <a:blipFill rotWithShape="1">
              <a:blip r:embed="rId11"/>
              <a:stretch>
                <a:fillRect/>
              </a:stretch>
            </a:blipFill>
          </mc:Choice>
          <mc:Fallback>
            <a:blipFill rotWithShape="1">
              <a:blip r:embed="rId12"/>
              <a:stretch>
                <a:fillRect/>
              </a:stretch>
            </a:blipFill>
          </mc:Fallback>
        </mc:AlternateContent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solidFill>
            <a:srgbClr val="03905A"/>
          </a:solidFill>
          <a:latin typeface="Gotham Bold"/>
          <a:ea typeface="+mj-ea"/>
          <a:cs typeface="Gotham Bold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03905A"/>
          </a:solidFill>
          <a:latin typeface="Gotham Medium"/>
          <a:ea typeface="+mn-ea"/>
          <a:cs typeface="Gotham Medium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Gotham Book"/>
          <a:ea typeface="+mn-ea"/>
          <a:cs typeface="Gotham Book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Gotham Book"/>
          <a:ea typeface="+mn-ea"/>
          <a:cs typeface="Gotham Book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Gotham Book"/>
          <a:ea typeface="+mn-ea"/>
          <a:cs typeface="Gotham Book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Gotham Book"/>
          <a:ea typeface="+mn-ea"/>
          <a:cs typeface="Gotham Book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mc:AlternateContent xmlns:mc="http://schemas.openxmlformats.org/markup-compatibility/2006">
          <mc:Choice xmlns:ma="http://schemas.microsoft.com/office/mac/drawingml/2008/main" xmlns:mv="urn:schemas-microsoft-com:mac:vml" xmlns="" Requires="ma">
            <a:blipFill rotWithShape="1">
              <a:blip r:embed="rId11"/>
              <a:stretch>
                <a:fillRect/>
              </a:stretch>
            </a:blipFill>
          </mc:Choice>
          <mc:Fallback>
            <a:blipFill rotWithShape="1">
              <a:blip r:embed="rId12"/>
              <a:stretch>
                <a:fillRect/>
              </a:stretch>
            </a:blipFill>
          </mc:Fallback>
        </mc:AlternateContent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solidFill>
            <a:srgbClr val="D6522D"/>
          </a:solidFill>
          <a:latin typeface="Gotham Bold"/>
          <a:ea typeface="+mj-ea"/>
          <a:cs typeface="Gotham Bold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D6522D"/>
          </a:solidFill>
          <a:latin typeface="Gotham Medium"/>
          <a:ea typeface="+mn-ea"/>
          <a:cs typeface="Gotham Medium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Gotham Book"/>
          <a:ea typeface="+mn-ea"/>
          <a:cs typeface="Gotham Book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Gotham Book"/>
          <a:ea typeface="+mn-ea"/>
          <a:cs typeface="Gotham Book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Gotham Book"/>
          <a:ea typeface="+mn-ea"/>
          <a:cs typeface="Gotham Book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Gotham Book"/>
          <a:ea typeface="+mn-ea"/>
          <a:cs typeface="Gotham Book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mc:AlternateContent xmlns:mc="http://schemas.openxmlformats.org/markup-compatibility/2006">
          <mc:Choice xmlns:ma="http://schemas.microsoft.com/office/mac/drawingml/2008/main" xmlns:mv="urn:schemas-microsoft-com:mac:vml" xmlns="" Requires="ma">
            <a:blipFill rotWithShape="1">
              <a:blip r:embed="rId11"/>
              <a:stretch>
                <a:fillRect/>
              </a:stretch>
            </a:blipFill>
          </mc:Choice>
          <mc:Fallback>
            <a:blipFill rotWithShape="1">
              <a:blip r:embed="rId12"/>
              <a:stretch>
                <a:fillRect/>
              </a:stretch>
            </a:blipFill>
          </mc:Fallback>
        </mc:AlternateContent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479524"/>
            <a:ext cx="8229600" cy="36466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solidFill>
            <a:schemeClr val="bg1"/>
          </a:solidFill>
          <a:latin typeface="Gotham Bold"/>
          <a:ea typeface="+mj-ea"/>
          <a:cs typeface="Gotham Bold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29518F"/>
          </a:solidFill>
          <a:latin typeface="Gotham Medium"/>
          <a:ea typeface="+mn-ea"/>
          <a:cs typeface="Gotham Medium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Gotham Book"/>
          <a:ea typeface="+mn-ea"/>
          <a:cs typeface="Gotham Book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Gotham Book"/>
          <a:ea typeface="+mn-ea"/>
          <a:cs typeface="Gotham Book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Gotham Book"/>
          <a:ea typeface="+mn-ea"/>
          <a:cs typeface="Gotham Book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Gotham Book"/>
          <a:ea typeface="+mn-ea"/>
          <a:cs typeface="Gotham Book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mc:AlternateContent xmlns:mc="http://schemas.openxmlformats.org/markup-compatibility/2006">
          <mc:Choice xmlns:ma="http://schemas.microsoft.com/office/mac/drawingml/2008/main" xmlns:mv="urn:schemas-microsoft-com:mac:vml" xmlns="" Requires="ma">
            <a:blipFill rotWithShape="1">
              <a:blip r:embed="rId11"/>
              <a:stretch>
                <a:fillRect/>
              </a:stretch>
            </a:blipFill>
          </mc:Choice>
          <mc:Fallback>
            <a:blipFill rotWithShape="1">
              <a:blip r:embed="rId12"/>
              <a:stretch>
                <a:fillRect/>
              </a:stretch>
            </a:blipFill>
          </mc:Fallback>
        </mc:AlternateContent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479524"/>
            <a:ext cx="8229600" cy="36466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solidFill>
            <a:schemeClr val="bg1"/>
          </a:solidFill>
          <a:latin typeface="Gotham Bold"/>
          <a:ea typeface="+mj-ea"/>
          <a:cs typeface="Gotham Bold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03905A"/>
          </a:solidFill>
          <a:latin typeface="Gotham Medium"/>
          <a:ea typeface="+mn-ea"/>
          <a:cs typeface="Gotham Medium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Gotham Book"/>
          <a:ea typeface="+mn-ea"/>
          <a:cs typeface="Gotham Book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Gotham Book"/>
          <a:ea typeface="+mn-ea"/>
          <a:cs typeface="Gotham Book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Gotham Book"/>
          <a:ea typeface="+mn-ea"/>
          <a:cs typeface="Gotham Book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Gotham Book"/>
          <a:ea typeface="+mn-ea"/>
          <a:cs typeface="Gotham Book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mc:AlternateContent xmlns:mc="http://schemas.openxmlformats.org/markup-compatibility/2006">
          <mc:Choice xmlns:ma="http://schemas.microsoft.com/office/mac/drawingml/2008/main" xmlns:mv="urn:schemas-microsoft-com:mac:vml" xmlns="" Requires="ma">
            <a:blipFill rotWithShape="1">
              <a:blip r:embed="rId11"/>
              <a:stretch>
                <a:fillRect/>
              </a:stretch>
            </a:blipFill>
          </mc:Choice>
          <mc:Fallback>
            <a:blipFill rotWithShape="1">
              <a:blip r:embed="rId12"/>
              <a:stretch>
                <a:fillRect/>
              </a:stretch>
            </a:blipFill>
          </mc:Fallback>
        </mc:AlternateContent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479524"/>
            <a:ext cx="8229600" cy="36466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solidFill>
            <a:schemeClr val="bg1"/>
          </a:solidFill>
          <a:latin typeface="Gotham Bold"/>
          <a:ea typeface="+mj-ea"/>
          <a:cs typeface="Gotham Bold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D6522D"/>
          </a:solidFill>
          <a:latin typeface="Gotham Medium"/>
          <a:ea typeface="+mn-ea"/>
          <a:cs typeface="Gotham Medium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Gotham Book"/>
          <a:ea typeface="+mn-ea"/>
          <a:cs typeface="Gotham Book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Gotham Book"/>
          <a:ea typeface="+mn-ea"/>
          <a:cs typeface="Gotham Book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Gotham Book"/>
          <a:ea typeface="+mn-ea"/>
          <a:cs typeface="Gotham Book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Gotham Book"/>
          <a:ea typeface="+mn-ea"/>
          <a:cs typeface="Gotham Book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mc:AlternateContent xmlns:mc="http://schemas.openxmlformats.org/markup-compatibility/2006">
          <mc:Choice xmlns:ma="http://schemas.microsoft.com/office/mac/drawingml/2008/main" xmlns:mv="urn:schemas-microsoft-com:mac:vml" xmlns="" Requires="ma">
            <a:blipFill rotWithShape="1">
              <a:blip r:embed="rId6"/>
              <a:stretch>
                <a:fillRect/>
              </a:stretch>
            </a:blipFill>
          </mc:Choice>
          <mc:Fallback>
            <a:blipFill rotWithShape="1">
              <a:blip r:embed="rId7"/>
              <a:stretch>
                <a:fillRect/>
              </a:stretch>
            </a:blipFill>
          </mc:Fallback>
        </mc:AlternateContent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604763"/>
            <a:ext cx="3268133" cy="4692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96370" y="1070882"/>
            <a:ext cx="3739848" cy="4934858"/>
          </a:xfrm>
          <a:custGeom>
            <a:avLst/>
            <a:gdLst>
              <a:gd name="connsiteX0" fmla="*/ 0 w 3739848"/>
              <a:gd name="connsiteY0" fmla="*/ 0 h 4934858"/>
              <a:gd name="connsiteX1" fmla="*/ 3739848 w 3739848"/>
              <a:gd name="connsiteY1" fmla="*/ 0 h 4934858"/>
              <a:gd name="connsiteX2" fmla="*/ 3739848 w 3739848"/>
              <a:gd name="connsiteY2" fmla="*/ 4934858 h 4934858"/>
              <a:gd name="connsiteX3" fmla="*/ 0 w 3739848"/>
              <a:gd name="connsiteY3" fmla="*/ 4934858 h 4934858"/>
              <a:gd name="connsiteX4" fmla="*/ 0 w 3739848"/>
              <a:gd name="connsiteY4" fmla="*/ 0 h 4934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39848" h="4934858">
                <a:moveTo>
                  <a:pt x="0" y="0"/>
                </a:moveTo>
                <a:lnTo>
                  <a:pt x="3739848" y="0"/>
                </a:lnTo>
                <a:lnTo>
                  <a:pt x="3739848" y="4934858"/>
                </a:lnTo>
                <a:lnTo>
                  <a:pt x="0" y="4934858"/>
                </a:lnTo>
                <a:lnTo>
                  <a:pt x="0" y="0"/>
                </a:lnTo>
                <a:close/>
              </a:path>
            </a:pathLst>
          </a:cu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801" r:id="rId2"/>
    <p:sldLayoutId id="2147483802" r:id="rId3"/>
    <p:sldLayoutId id="2147483803" r:id="rId4"/>
  </p:sldLayoutIdLst>
  <p:txStyles>
    <p:titleStyle>
      <a:lvl1pPr algn="l" defTabSz="457200" rtl="0" eaLnBrk="1" latinLnBrk="0" hangingPunct="1">
        <a:spcBef>
          <a:spcPct val="0"/>
        </a:spcBef>
        <a:buNone/>
        <a:defRPr sz="4000" kern="1200">
          <a:solidFill>
            <a:schemeClr val="bg1"/>
          </a:solidFill>
          <a:latin typeface="Gotham Bold"/>
          <a:ea typeface="+mj-ea"/>
          <a:cs typeface="Gotham Bold"/>
        </a:defRPr>
      </a:lvl1pPr>
    </p:titleStyle>
    <p:bodyStyle>
      <a:lvl1pPr marL="514350" indent="-514350" algn="l" defTabSz="457200" rtl="0" eaLnBrk="1" latinLnBrk="0" hangingPunct="1">
        <a:spcBef>
          <a:spcPct val="20000"/>
        </a:spcBef>
        <a:buFont typeface="+mj-lt"/>
        <a:buAutoNum type="arabicPeriod"/>
        <a:defRPr sz="2800" kern="1200">
          <a:solidFill>
            <a:schemeClr val="tx1"/>
          </a:solidFill>
          <a:latin typeface="Gotham Book"/>
          <a:ea typeface="+mn-ea"/>
          <a:cs typeface="Gotham Book"/>
        </a:defRPr>
      </a:lvl1pPr>
      <a:lvl2pPr marL="971550" indent="-514350" algn="l" defTabSz="457200" rtl="0" eaLnBrk="1" latinLnBrk="0" hangingPunct="1">
        <a:spcBef>
          <a:spcPct val="20000"/>
        </a:spcBef>
        <a:buFont typeface="+mj-lt"/>
        <a:buAutoNum type="arabicPeriod"/>
        <a:defRPr sz="2800" kern="1200">
          <a:solidFill>
            <a:schemeClr val="tx1"/>
          </a:solidFill>
          <a:latin typeface="Gotham Book"/>
          <a:ea typeface="+mn-ea"/>
          <a:cs typeface="Gotham Book"/>
        </a:defRPr>
      </a:lvl2pPr>
      <a:lvl3pPr marL="1371600" indent="-457200" algn="l" defTabSz="457200" rtl="0" eaLnBrk="1" latinLnBrk="0" hangingPunct="1">
        <a:spcBef>
          <a:spcPct val="20000"/>
        </a:spcBef>
        <a:buFont typeface="+mj-lt"/>
        <a:buAutoNum type="arabicPeriod"/>
        <a:defRPr sz="2400" kern="1200">
          <a:solidFill>
            <a:schemeClr val="tx1"/>
          </a:solidFill>
          <a:latin typeface="Gotham Book"/>
          <a:ea typeface="+mn-ea"/>
          <a:cs typeface="Gotham Book"/>
        </a:defRPr>
      </a:lvl3pPr>
      <a:lvl4pPr marL="1828800" indent="-457200" algn="l" defTabSz="457200" rtl="0" eaLnBrk="1" latinLnBrk="0" hangingPunct="1">
        <a:spcBef>
          <a:spcPct val="20000"/>
        </a:spcBef>
        <a:buFont typeface="+mj-lt"/>
        <a:buAutoNum type="arabicPeriod"/>
        <a:defRPr sz="2000" kern="1200">
          <a:solidFill>
            <a:schemeClr val="tx1"/>
          </a:solidFill>
          <a:latin typeface="Gotham Book"/>
          <a:ea typeface="+mn-ea"/>
          <a:cs typeface="Gotham Book"/>
        </a:defRPr>
      </a:lvl4pPr>
      <a:lvl5pPr marL="2286000" indent="-457200" algn="l" defTabSz="457200" rtl="0" eaLnBrk="1" latinLnBrk="0" hangingPunct="1">
        <a:spcBef>
          <a:spcPct val="20000"/>
        </a:spcBef>
        <a:buFont typeface="+mj-lt"/>
        <a:buAutoNum type="arabicPeriod"/>
        <a:defRPr sz="2000" kern="1200">
          <a:solidFill>
            <a:schemeClr val="tx1"/>
          </a:solidFill>
          <a:latin typeface="Gotham Book"/>
          <a:ea typeface="+mn-ea"/>
          <a:cs typeface="Gotham Book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mc:AlternateContent xmlns:mc="http://schemas.openxmlformats.org/markup-compatibility/2006">
          <mc:Choice xmlns:ma="http://schemas.microsoft.com/office/mac/drawingml/2008/main" xmlns:mv="urn:schemas-microsoft-com:mac:vml" xmlns="" Requires="ma">
            <a:blipFill rotWithShape="1">
              <a:blip r:embed="rId3"/>
              <a:stretch>
                <a:fillRect/>
              </a:stretch>
            </a:blipFill>
          </mc:Choice>
          <mc:Fallback>
            <a:blipFill rotWithShape="1">
              <a:blip r:embed="rId4"/>
              <a:stretch>
                <a:fillRect/>
              </a:stretch>
            </a:blipFill>
          </mc:Fallback>
        </mc:AlternateContent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604763"/>
            <a:ext cx="3268133" cy="4692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</p:sldLayoutIdLst>
  <p:txStyles>
    <p:titleStyle>
      <a:lvl1pPr algn="l" defTabSz="457200" rtl="0" eaLnBrk="1" latinLnBrk="0" hangingPunct="1">
        <a:spcBef>
          <a:spcPct val="0"/>
        </a:spcBef>
        <a:buNone/>
        <a:defRPr sz="4000" kern="1200">
          <a:solidFill>
            <a:srgbClr val="29518F"/>
          </a:solidFill>
          <a:latin typeface="Gotham Bold"/>
          <a:ea typeface="+mj-ea"/>
          <a:cs typeface="Gotham Bold"/>
        </a:defRPr>
      </a:lvl1pPr>
    </p:titleStyle>
    <p:bodyStyle>
      <a:lvl1pPr marL="514350" indent="-514350" algn="l" defTabSz="457200" rtl="0" eaLnBrk="1" latinLnBrk="0" hangingPunct="1">
        <a:spcBef>
          <a:spcPct val="20000"/>
        </a:spcBef>
        <a:buFont typeface="+mj-lt"/>
        <a:buAutoNum type="arabicPeriod"/>
        <a:defRPr sz="2800" kern="1200">
          <a:solidFill>
            <a:schemeClr val="tx1"/>
          </a:solidFill>
          <a:latin typeface="Gotham Book"/>
          <a:ea typeface="+mn-ea"/>
          <a:cs typeface="Gotham Book"/>
        </a:defRPr>
      </a:lvl1pPr>
      <a:lvl2pPr marL="971550" indent="-514350" algn="l" defTabSz="457200" rtl="0" eaLnBrk="1" latinLnBrk="0" hangingPunct="1">
        <a:spcBef>
          <a:spcPct val="20000"/>
        </a:spcBef>
        <a:buFont typeface="+mj-lt"/>
        <a:buAutoNum type="arabicPeriod"/>
        <a:defRPr sz="2800" kern="1200">
          <a:solidFill>
            <a:schemeClr val="tx1"/>
          </a:solidFill>
          <a:latin typeface="Gotham Book"/>
          <a:ea typeface="+mn-ea"/>
          <a:cs typeface="Gotham Book"/>
        </a:defRPr>
      </a:lvl2pPr>
      <a:lvl3pPr marL="1371600" indent="-457200" algn="l" defTabSz="457200" rtl="0" eaLnBrk="1" latinLnBrk="0" hangingPunct="1">
        <a:spcBef>
          <a:spcPct val="20000"/>
        </a:spcBef>
        <a:buFont typeface="+mj-lt"/>
        <a:buAutoNum type="arabicPeriod"/>
        <a:defRPr sz="2400" kern="1200">
          <a:solidFill>
            <a:schemeClr val="tx1"/>
          </a:solidFill>
          <a:latin typeface="Gotham Book"/>
          <a:ea typeface="+mn-ea"/>
          <a:cs typeface="Gotham Book"/>
        </a:defRPr>
      </a:lvl3pPr>
      <a:lvl4pPr marL="1828800" indent="-457200" algn="l" defTabSz="457200" rtl="0" eaLnBrk="1" latinLnBrk="0" hangingPunct="1">
        <a:spcBef>
          <a:spcPct val="20000"/>
        </a:spcBef>
        <a:buFont typeface="+mj-lt"/>
        <a:buAutoNum type="arabicPeriod"/>
        <a:defRPr sz="2000" kern="1200">
          <a:solidFill>
            <a:schemeClr val="tx1"/>
          </a:solidFill>
          <a:latin typeface="Gotham Book"/>
          <a:ea typeface="+mn-ea"/>
          <a:cs typeface="Gotham Book"/>
        </a:defRPr>
      </a:lvl4pPr>
      <a:lvl5pPr marL="2286000" indent="-457200" algn="l" defTabSz="457200" rtl="0" eaLnBrk="1" latinLnBrk="0" hangingPunct="1">
        <a:spcBef>
          <a:spcPct val="20000"/>
        </a:spcBef>
        <a:buFont typeface="+mj-lt"/>
        <a:buAutoNum type="arabicPeriod"/>
        <a:defRPr sz="2000" kern="1200">
          <a:solidFill>
            <a:schemeClr val="tx1"/>
          </a:solidFill>
          <a:latin typeface="Gotham Book"/>
          <a:ea typeface="+mn-ea"/>
          <a:cs typeface="Gotham Book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mc:AlternateContent xmlns:mc="http://schemas.openxmlformats.org/markup-compatibility/2006">
          <mc:Choice xmlns:ma="http://schemas.microsoft.com/office/mac/drawingml/2008/main" xmlns:mv="urn:schemas-microsoft-com:mac:vml" xmlns="" Requires="ma">
            <a:blipFill rotWithShape="1">
              <a:blip r:embed="rId11"/>
              <a:stretch>
                <a:fillRect/>
              </a:stretch>
            </a:blipFill>
          </mc:Choice>
          <mc:Fallback>
            <a:blipFill rotWithShape="1">
              <a:blip r:embed="rId12"/>
              <a:stretch>
                <a:fillRect/>
              </a:stretch>
            </a:blipFill>
          </mc:Fallback>
        </mc:AlternateContent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000" kern="1200">
          <a:solidFill>
            <a:schemeClr val="bg1"/>
          </a:solidFill>
          <a:latin typeface="Gotham Bold"/>
          <a:ea typeface="+mj-ea"/>
          <a:cs typeface="Gotham Bold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bg1"/>
          </a:solidFill>
          <a:latin typeface="Gotham Book"/>
          <a:ea typeface="+mn-ea"/>
          <a:cs typeface="Gotham Book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bg1"/>
          </a:solidFill>
          <a:latin typeface="Gotham Book"/>
          <a:ea typeface="+mn-ea"/>
          <a:cs typeface="Gotham Book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bg1"/>
          </a:solidFill>
          <a:latin typeface="Gotham Book"/>
          <a:ea typeface="+mn-ea"/>
          <a:cs typeface="Gotham Book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bg1"/>
          </a:solidFill>
          <a:latin typeface="Gotham Book"/>
          <a:ea typeface="+mn-ea"/>
          <a:cs typeface="Gotham Book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bg1"/>
          </a:solidFill>
          <a:latin typeface="Gotham Book"/>
          <a:ea typeface="+mn-ea"/>
          <a:cs typeface="Gotham Book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mc:AlternateContent xmlns:mc="http://schemas.openxmlformats.org/markup-compatibility/2006">
          <mc:Choice xmlns:ma="http://schemas.microsoft.com/office/mac/drawingml/2008/main" xmlns:mv="urn:schemas-microsoft-com:mac:vml" xmlns="" Requires="ma">
            <a:blipFill rotWithShape="1">
              <a:blip r:embed="rId11"/>
              <a:stretch>
                <a:fillRect/>
              </a:stretch>
            </a:blipFill>
          </mc:Choice>
          <mc:Fallback>
            <a:blipFill rotWithShape="1">
              <a:blip r:embed="rId12"/>
              <a:stretch>
                <a:fillRect/>
              </a:stretch>
            </a:blipFill>
          </mc:Fallback>
        </mc:AlternateContent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000" kern="1200">
          <a:solidFill>
            <a:schemeClr val="bg1"/>
          </a:solidFill>
          <a:latin typeface="Gotham Bold"/>
          <a:ea typeface="+mj-ea"/>
          <a:cs typeface="Gotham Bold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bg1"/>
          </a:solidFill>
          <a:latin typeface="Gotham Book"/>
          <a:ea typeface="+mn-ea"/>
          <a:cs typeface="Gotham Book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bg1"/>
          </a:solidFill>
          <a:latin typeface="Gotham Book"/>
          <a:ea typeface="+mn-ea"/>
          <a:cs typeface="Gotham Book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bg1"/>
          </a:solidFill>
          <a:latin typeface="Gotham Book"/>
          <a:ea typeface="+mn-ea"/>
          <a:cs typeface="Gotham Book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bg1"/>
          </a:solidFill>
          <a:latin typeface="Gotham Book"/>
          <a:ea typeface="+mn-ea"/>
          <a:cs typeface="Gotham Book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bg1"/>
          </a:solidFill>
          <a:latin typeface="Gotham Book"/>
          <a:ea typeface="+mn-ea"/>
          <a:cs typeface="Gotham Book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mc:AlternateContent xmlns:mc="http://schemas.openxmlformats.org/markup-compatibility/2006">
          <mc:Choice xmlns:ma="http://schemas.microsoft.com/office/mac/drawingml/2008/main" xmlns:mv="urn:schemas-microsoft-com:mac:vml" xmlns="" Requires="ma">
            <a:blipFill rotWithShape="1">
              <a:blip r:embed="rId11"/>
              <a:stretch>
                <a:fillRect/>
              </a:stretch>
            </a:blipFill>
          </mc:Choice>
          <mc:Fallback>
            <a:blipFill rotWithShape="1">
              <a:blip r:embed="rId12"/>
              <a:stretch>
                <a:fillRect/>
              </a:stretch>
            </a:blipFill>
          </mc:Fallback>
        </mc:AlternateContent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000" kern="1200">
          <a:solidFill>
            <a:schemeClr val="bg1"/>
          </a:solidFill>
          <a:latin typeface="Gotham Bold"/>
          <a:ea typeface="+mj-ea"/>
          <a:cs typeface="Gotham Bold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bg1"/>
          </a:solidFill>
          <a:latin typeface="Gotham Book"/>
          <a:ea typeface="+mn-ea"/>
          <a:cs typeface="Gotham Book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bg1"/>
          </a:solidFill>
          <a:latin typeface="Gotham Book"/>
          <a:ea typeface="+mn-ea"/>
          <a:cs typeface="Gotham Book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bg1"/>
          </a:solidFill>
          <a:latin typeface="Gotham Book"/>
          <a:ea typeface="+mn-ea"/>
          <a:cs typeface="Gotham Book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bg1"/>
          </a:solidFill>
          <a:latin typeface="Gotham Book"/>
          <a:ea typeface="+mn-ea"/>
          <a:cs typeface="Gotham Book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bg1"/>
          </a:solidFill>
          <a:latin typeface="Gotham Book"/>
          <a:ea typeface="+mn-ea"/>
          <a:cs typeface="Gotham Book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mc:AlternateContent xmlns:mc="http://schemas.openxmlformats.org/markup-compatibility/2006">
          <mc:Choice xmlns:ma="http://schemas.microsoft.com/office/mac/drawingml/2008/main" xmlns:mv="urn:schemas-microsoft-com:mac:vml" xmlns="" Requires="ma">
            <a:blipFill rotWithShape="1">
              <a:blip r:embed="rId11"/>
              <a:stretch>
                <a:fillRect/>
              </a:stretch>
            </a:blipFill>
          </mc:Choice>
          <mc:Fallback>
            <a:blipFill rotWithShape="1">
              <a:blip r:embed="rId12"/>
              <a:stretch>
                <a:fillRect/>
              </a:stretch>
            </a:blipFill>
          </mc:Fallback>
        </mc:AlternateContent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solidFill>
            <a:srgbClr val="29518F"/>
          </a:solidFill>
          <a:latin typeface="Gotham Bold"/>
          <a:ea typeface="+mj-ea"/>
          <a:cs typeface="Gotham Bold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29518F"/>
          </a:solidFill>
          <a:latin typeface="Gotham Medium"/>
          <a:ea typeface="+mn-ea"/>
          <a:cs typeface="Gotham Medium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Gotham Book"/>
          <a:ea typeface="+mn-ea"/>
          <a:cs typeface="Gotham Book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Gotham Book"/>
          <a:ea typeface="+mn-ea"/>
          <a:cs typeface="Gotham Book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Gotham Book"/>
          <a:ea typeface="+mn-ea"/>
          <a:cs typeface="Gotham Book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Gotham Book"/>
          <a:ea typeface="+mn-ea"/>
          <a:cs typeface="Gotham Book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mc:AlternateContent xmlns:mc="http://schemas.openxmlformats.org/markup-compatibility/2006">
          <mc:Choice xmlns:ma="http://schemas.microsoft.com/office/mac/drawingml/2008/main" xmlns:mv="urn:schemas-microsoft-com:mac:vml" xmlns="" Requires="ma">
            <a:blipFill rotWithShape="1">
              <a:blip r:embed="rId11"/>
              <a:stretch>
                <a:fillRect/>
              </a:stretch>
            </a:blipFill>
          </mc:Choice>
          <mc:Fallback>
            <a:blipFill rotWithShape="1">
              <a:blip r:embed="rId12"/>
              <a:stretch>
                <a:fillRect/>
              </a:stretch>
            </a:blipFill>
          </mc:Fallback>
        </mc:AlternateContent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19905" y="274638"/>
            <a:ext cx="633790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solidFill>
            <a:srgbClr val="29518F"/>
          </a:solidFill>
          <a:latin typeface="Gotham Bold"/>
          <a:ea typeface="+mj-ea"/>
          <a:cs typeface="Gotham Bold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29518F"/>
          </a:solidFill>
          <a:latin typeface="Gotham Medium"/>
          <a:ea typeface="+mn-ea"/>
          <a:cs typeface="Gotham Medium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Gotham Book"/>
          <a:ea typeface="+mn-ea"/>
          <a:cs typeface="Gotham Book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Gotham Book"/>
          <a:ea typeface="+mn-ea"/>
          <a:cs typeface="Gotham Book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Gotham Book"/>
          <a:ea typeface="+mn-ea"/>
          <a:cs typeface="Gotham Book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Gotham Book"/>
          <a:ea typeface="+mn-ea"/>
          <a:cs typeface="Gotham Book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mc:AlternateContent xmlns:mc="http://schemas.openxmlformats.org/markup-compatibility/2006">
          <mc:Choice xmlns:ma="http://schemas.microsoft.com/office/mac/drawingml/2008/main" xmlns:mv="urn:schemas-microsoft-com:mac:vml" xmlns="" Requires="ma">
            <a:blipFill rotWithShape="1">
              <a:blip r:embed="rId11"/>
              <a:stretch>
                <a:fillRect/>
              </a:stretch>
            </a:blipFill>
          </mc:Choice>
          <mc:Fallback>
            <a:blipFill rotWithShape="1">
              <a:blip r:embed="rId12"/>
              <a:stretch>
                <a:fillRect/>
              </a:stretch>
            </a:blipFill>
          </mc:Fallback>
        </mc:AlternateContent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19905" y="274638"/>
            <a:ext cx="633790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solidFill>
            <a:srgbClr val="03905A"/>
          </a:solidFill>
          <a:latin typeface="Gotham Bold"/>
          <a:ea typeface="+mj-ea"/>
          <a:cs typeface="Gotham Bold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03905A"/>
          </a:solidFill>
          <a:latin typeface="Gotham Medium"/>
          <a:ea typeface="+mn-ea"/>
          <a:cs typeface="Gotham Medium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Gotham Book"/>
          <a:ea typeface="+mn-ea"/>
          <a:cs typeface="Gotham Book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Gotham Book"/>
          <a:ea typeface="+mn-ea"/>
          <a:cs typeface="Gotham Book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Gotham Book"/>
          <a:ea typeface="+mn-ea"/>
          <a:cs typeface="Gotham Book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Gotham Book"/>
          <a:ea typeface="+mn-ea"/>
          <a:cs typeface="Gotham Book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mc:AlternateContent xmlns:mc="http://schemas.openxmlformats.org/markup-compatibility/2006">
          <mc:Choice xmlns:ma="http://schemas.microsoft.com/office/mac/drawingml/2008/main" xmlns:mv="urn:schemas-microsoft-com:mac:vml" xmlns="" Requires="ma">
            <a:blipFill rotWithShape="1">
              <a:blip r:embed="rId11"/>
              <a:stretch>
                <a:fillRect/>
              </a:stretch>
            </a:blipFill>
          </mc:Choice>
          <mc:Fallback>
            <a:blipFill rotWithShape="1">
              <a:blip r:embed="rId12"/>
              <a:stretch>
                <a:fillRect/>
              </a:stretch>
            </a:blipFill>
          </mc:Fallback>
        </mc:AlternateContent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19905" y="274638"/>
            <a:ext cx="633790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solidFill>
            <a:srgbClr val="D6522D"/>
          </a:solidFill>
          <a:latin typeface="Gotham Bold"/>
          <a:ea typeface="+mj-ea"/>
          <a:cs typeface="Gotham Bold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D6522D"/>
          </a:solidFill>
          <a:latin typeface="Gotham Medium"/>
          <a:ea typeface="+mn-ea"/>
          <a:cs typeface="Gotham Medium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Gotham Book"/>
          <a:ea typeface="+mn-ea"/>
          <a:cs typeface="Gotham Book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Gotham Book"/>
          <a:ea typeface="+mn-ea"/>
          <a:cs typeface="Gotham Book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Gotham Book"/>
          <a:ea typeface="+mn-ea"/>
          <a:cs typeface="Gotham Book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Gotham Book"/>
          <a:ea typeface="+mn-ea"/>
          <a:cs typeface="Gotham Book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mc:AlternateContent xmlns:mc="http://schemas.openxmlformats.org/markup-compatibility/2006">
          <mc:Choice xmlns:ma="http://schemas.microsoft.com/office/mac/drawingml/2008/main" xmlns:mv="urn:schemas-microsoft-com:mac:vml" xmlns="" Requires="ma">
            <a:blipFill rotWithShape="1">
              <a:blip r:embed="rId11"/>
              <a:stretch>
                <a:fillRect/>
              </a:stretch>
            </a:blipFill>
          </mc:Choice>
          <mc:Fallback>
            <a:blipFill rotWithShape="1">
              <a:blip r:embed="rId12"/>
              <a:stretch>
                <a:fillRect/>
              </a:stretch>
            </a:blipFill>
          </mc:Fallback>
        </mc:AlternateContent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solidFill>
            <a:srgbClr val="29518F"/>
          </a:solidFill>
          <a:latin typeface="Gotham Bold"/>
          <a:ea typeface="+mj-ea"/>
          <a:cs typeface="Gotham Bold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29518F"/>
          </a:solidFill>
          <a:latin typeface="Gotham Medium"/>
          <a:ea typeface="+mn-ea"/>
          <a:cs typeface="Gotham Medium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Gotham Book"/>
          <a:ea typeface="+mn-ea"/>
          <a:cs typeface="Gotham Book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Gotham Book"/>
          <a:ea typeface="+mn-ea"/>
          <a:cs typeface="Gotham Book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Gotham Book"/>
          <a:ea typeface="+mn-ea"/>
          <a:cs typeface="Gotham Book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Gotham Book"/>
          <a:ea typeface="+mn-ea"/>
          <a:cs typeface="Gotham Book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11034" y="4738116"/>
            <a:ext cx="7184572" cy="872671"/>
          </a:xfrm>
        </p:spPr>
        <p:txBody>
          <a:bodyPr/>
          <a:lstStyle/>
          <a:p>
            <a:r>
              <a:rPr lang="en-US" dirty="0"/>
              <a:t>Things to consider before you dive in!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823278"/>
            <a:ext cx="8229600" cy="2171078"/>
          </a:xfrm>
        </p:spPr>
        <p:txBody>
          <a:bodyPr>
            <a:normAutofit/>
          </a:bodyPr>
          <a:lstStyle/>
          <a:p>
            <a:r>
              <a:rPr lang="en-US" sz="6000" dirty="0">
                <a:latin typeface="Ink Free" panose="03080402000500000000" pitchFamily="66" charset="0"/>
              </a:rPr>
              <a:t>Grant Catalog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047944-B8B1-3DB2-F591-2F73D87A3660}"/>
              </a:ext>
            </a:extLst>
          </p:cNvPr>
          <p:cNvSpPr txBox="1"/>
          <p:nvPr/>
        </p:nvSpPr>
        <p:spPr>
          <a:xfrm>
            <a:off x="996696" y="6025896"/>
            <a:ext cx="5440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Lexi Oestreich, Director of Philanthropy </a:t>
            </a:r>
          </a:p>
        </p:txBody>
      </p:sp>
    </p:spTree>
    <p:extLst>
      <p:ext uri="{BB962C8B-B14F-4D97-AF65-F5344CB8AC3E}">
        <p14:creationId xmlns:p14="http://schemas.microsoft.com/office/powerpoint/2010/main" val="14288938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5AA0C2-A249-DEFA-90CF-2E2BCD4CA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Brief history with the Grant Catalog </a:t>
            </a:r>
            <a:br>
              <a:rPr lang="en-US" dirty="0"/>
            </a:br>
            <a:r>
              <a:rPr lang="en-US" dirty="0"/>
              <a:t>going into our 6</a:t>
            </a:r>
            <a:r>
              <a:rPr lang="en-US" baseline="30000" dirty="0"/>
              <a:t>th</a:t>
            </a:r>
            <a:r>
              <a:rPr lang="en-US" dirty="0"/>
              <a:t> year!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26EC8B-D0DF-222A-9828-1C97A54CA730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# of participating nonprofits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Our fees/capacity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Name &amp; Logo and “printed catalog”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Fundraising Goals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What we have learned along the way… </a:t>
            </a:r>
          </a:p>
        </p:txBody>
      </p:sp>
      <p:pic>
        <p:nvPicPr>
          <p:cNvPr id="6" name="Picture 5" descr="A logo for a charity&#10;&#10;Description automatically generated">
            <a:extLst>
              <a:ext uri="{FF2B5EF4-FFF2-40B4-BE49-F238E27FC236}">
                <a16:creationId xmlns:a16="http://schemas.microsoft.com/office/drawing/2014/main" id="{28FB26D6-BB65-217E-3813-D14C3B85AD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6440" y="0"/>
            <a:ext cx="1878096" cy="2156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4059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children holding a sign&#10;&#10;Description automatically generated">
            <a:extLst>
              <a:ext uri="{FF2B5EF4-FFF2-40B4-BE49-F238E27FC236}">
                <a16:creationId xmlns:a16="http://schemas.microsoft.com/office/drawing/2014/main" id="{E8F7EBA9-3778-FE10-442A-E8344E9A54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97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2260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brochure&#10;&#10;Description automatically generated">
            <a:extLst>
              <a:ext uri="{FF2B5EF4-FFF2-40B4-BE49-F238E27FC236}">
                <a16:creationId xmlns:a16="http://schemas.microsoft.com/office/drawing/2014/main" id="{3E1FED37-AB2C-85D5-DB30-1747EEA48E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2284" y="0"/>
            <a:ext cx="93085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8137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group of logos&#10;&#10;Description automatically generated">
            <a:extLst>
              <a:ext uri="{FF2B5EF4-FFF2-40B4-BE49-F238E27FC236}">
                <a16:creationId xmlns:a16="http://schemas.microsoft.com/office/drawing/2014/main" id="{5F3ED620-EF2D-E968-6C76-F7C6CC6A3D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4600" y="335144"/>
            <a:ext cx="6629400" cy="5063662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B5EC94-68E3-4BF3-98C4-1BE39C9F5F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-1" y="1216152"/>
            <a:ext cx="2514601" cy="3529439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92500"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Strategy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Multiple ways to use the functionality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Staff Capacity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Goals of the Catalog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Primary Audience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Marketing Plans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Fundholder engagement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Sponsors?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Brand Awareness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pic>
        <p:nvPicPr>
          <p:cNvPr id="3" name="Picture 2" descr="A logo for a charity&#10;&#10;Description automatically generated">
            <a:extLst>
              <a:ext uri="{FF2B5EF4-FFF2-40B4-BE49-F238E27FC236}">
                <a16:creationId xmlns:a16="http://schemas.microsoft.com/office/drawing/2014/main" id="{C00787B4-CF34-6AD4-94B0-AF4A8912B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016" y="4745591"/>
            <a:ext cx="1776082" cy="20392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700341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people on bicycles&#10;&#10;Description automatically generated">
            <a:extLst>
              <a:ext uri="{FF2B5EF4-FFF2-40B4-BE49-F238E27FC236}">
                <a16:creationId xmlns:a16="http://schemas.microsoft.com/office/drawing/2014/main" id="{56237BCD-1638-EC5A-5C70-D5B0785756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78" y="215906"/>
            <a:ext cx="3831030" cy="29387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 descr="A group of women posing for a photo&#10;&#10;Description automatically generated">
            <a:extLst>
              <a:ext uri="{FF2B5EF4-FFF2-40B4-BE49-F238E27FC236}">
                <a16:creationId xmlns:a16="http://schemas.microsoft.com/office/drawing/2014/main" id="{A356FB9F-E062-5BC5-46FE-74053938B9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7848" y="137160"/>
            <a:ext cx="3774105" cy="31638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6" descr="A sweater with a pattern and text&#10;&#10;Description automatically generated with medium confidence">
            <a:extLst>
              <a:ext uri="{FF2B5EF4-FFF2-40B4-BE49-F238E27FC236}">
                <a16:creationId xmlns:a16="http://schemas.microsoft.com/office/drawing/2014/main" id="{6036CD26-A6F7-70CE-2D7A-0504B88857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4730" y="3154680"/>
            <a:ext cx="3310128" cy="33101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Picture 8" descr="A collage of a person holding a baby&#10;&#10;Description automatically generated">
            <a:extLst>
              <a:ext uri="{FF2B5EF4-FFF2-40B4-BE49-F238E27FC236}">
                <a16:creationId xmlns:a16="http://schemas.microsoft.com/office/drawing/2014/main" id="{F3B687E6-03CD-76FB-4237-B118E6656B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2251" y="1901952"/>
            <a:ext cx="3310129" cy="33101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Picture 12" descr="Two women wearing pink and gold outfits&#10;&#10;Description automatically generated with medium confidence">
            <a:extLst>
              <a:ext uri="{FF2B5EF4-FFF2-40B4-BE49-F238E27FC236}">
                <a16:creationId xmlns:a16="http://schemas.microsoft.com/office/drawing/2014/main" id="{CAC89229-EF61-4CDE-A2A7-CE515DC08F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1599" y="3300984"/>
            <a:ext cx="2667762" cy="35570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151584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5760C8D-F06E-509E-D500-4CAB1B29F5C7}"/>
              </a:ext>
            </a:extLst>
          </p:cNvPr>
          <p:cNvSpPr txBox="1"/>
          <p:nvPr/>
        </p:nvSpPr>
        <p:spPr>
          <a:xfrm>
            <a:off x="393192" y="2690563"/>
            <a:ext cx="83576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Ink Free" panose="03080402000500000000" pitchFamily="66" charset="0"/>
              </a:rPr>
              <a:t>Questions??  How can I help? </a:t>
            </a:r>
          </a:p>
        </p:txBody>
      </p:sp>
      <p:pic>
        <p:nvPicPr>
          <p:cNvPr id="4" name="Picture 3" descr="A person in a pink sweater&#10;&#10;Description automatically generated">
            <a:extLst>
              <a:ext uri="{FF2B5EF4-FFF2-40B4-BE49-F238E27FC236}">
                <a16:creationId xmlns:a16="http://schemas.microsoft.com/office/drawing/2014/main" id="{94EC0913-26DB-9AA5-0990-164AD6A33B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57337"/>
            <a:ext cx="1883664" cy="12557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4D63154-3323-40D5-8297-FAABEA7DBE97}"/>
              </a:ext>
            </a:extLst>
          </p:cNvPr>
          <p:cNvSpPr txBox="1"/>
          <p:nvPr/>
        </p:nvSpPr>
        <p:spPr>
          <a:xfrm>
            <a:off x="1956816" y="5623560"/>
            <a:ext cx="43251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Ink Free" panose="03080402000500000000" pitchFamily="66" charset="0"/>
              </a:rPr>
              <a:t>Lexi Oestreich</a:t>
            </a:r>
          </a:p>
          <a:p>
            <a:r>
              <a:rPr lang="en-US" dirty="0">
                <a:solidFill>
                  <a:schemeClr val="bg1"/>
                </a:solidFill>
                <a:latin typeface="Ink Free" panose="03080402000500000000" pitchFamily="66" charset="0"/>
              </a:rPr>
              <a:t>Director of Philanthropy </a:t>
            </a: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FM Area Foundation </a:t>
            </a:r>
          </a:p>
        </p:txBody>
      </p:sp>
    </p:spTree>
    <p:extLst>
      <p:ext uri="{BB962C8B-B14F-4D97-AF65-F5344CB8AC3E}">
        <p14:creationId xmlns:p14="http://schemas.microsoft.com/office/powerpoint/2010/main" val="3662755057"/>
      </p:ext>
    </p:extLst>
  </p:cSld>
  <p:clrMapOvr>
    <a:masterClrMapping/>
  </p:clrMapOvr>
</p:sld>
</file>

<file path=ppt/theme/theme1.xml><?xml version="1.0" encoding="utf-8"?>
<a:theme xmlns:a="http://schemas.openxmlformats.org/drawingml/2006/main" name="FM Area Foundation Title Slid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FMAF - Green Botto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FMAF - Orange Botto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FMAF - Blue Top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FMAF - Green Top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4.xml><?xml version="1.0" encoding="utf-8"?>
<a:theme xmlns:a="http://schemas.openxmlformats.org/drawingml/2006/main" name="FMAF - Orange Top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5.xml><?xml version="1.0" encoding="utf-8"?>
<a:theme xmlns:a="http://schemas.openxmlformats.org/drawingml/2006/main" name="FMAF - Blue Side Circl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6.xml><?xml version="1.0" encoding="utf-8"?>
<a:theme xmlns:a="http://schemas.openxmlformats.org/drawingml/2006/main" name="FMAF - Photo Circle S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FMAF - Blue Backgroun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FMAF - Orange Backgroun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FMAF - Green Backgroun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FMAF - White Backgroun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FMAF - Blue Swoosh Corn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FMAF - Green Swoosh Corn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FMAF - Orange Swoosh Corn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FMAF - Blue Botto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304FAB25412AD47A9EAA9DA9B5916EB" ma:contentTypeVersion="14" ma:contentTypeDescription="Create a new document." ma:contentTypeScope="" ma:versionID="78652b5d09dc15c49cb78492bf953144">
  <xsd:schema xmlns:xsd="http://www.w3.org/2001/XMLSchema" xmlns:xs="http://www.w3.org/2001/XMLSchema" xmlns:p="http://schemas.microsoft.com/office/2006/metadata/properties" xmlns:ns1="http://schemas.microsoft.com/sharepoint/v3" xmlns:ns2="ead3469e-6bc3-4779-bbc6-37d284b49a90" xmlns:ns3="cdf292fa-11db-4ae5-8df4-01e96bf2d11a" targetNamespace="http://schemas.microsoft.com/office/2006/metadata/properties" ma:root="true" ma:fieldsID="5d07f87d04e3e9268f33b58ce1b2df9b" ns1:_="" ns2:_="" ns3:_="">
    <xsd:import namespace="http://schemas.microsoft.com/sharepoint/v3"/>
    <xsd:import namespace="ead3469e-6bc3-4779-bbc6-37d284b49a90"/>
    <xsd:import namespace="cdf292fa-11db-4ae5-8df4-01e96bf2d11a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d3469e-6bc3-4779-bbc6-37d284b49a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f292fa-11db-4ae5-8df4-01e96bf2d11a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E340FD8-8A18-4F59-9E49-39D09C85926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1FFF2DB-EF91-429E-9AED-61AF2F80D571}">
  <ds:schemaRefs>
    <ds:schemaRef ds:uri="http://purl.org/dc/terms/"/>
    <ds:schemaRef ds:uri="ead3469e-6bc3-4779-bbc6-37d284b49a90"/>
    <ds:schemaRef ds:uri="http://purl.org/dc/dcmitype/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cdf292fa-11db-4ae5-8df4-01e96bf2d11a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7D03B4EC-696B-45BD-93D4-5871DB5B82D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ead3469e-6bc3-4779-bbc6-37d284b49a90"/>
    <ds:schemaRef ds:uri="cdf292fa-11db-4ae5-8df4-01e96bf2d11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543</TotalTime>
  <Words>93</Words>
  <Application>Microsoft Office PowerPoint</Application>
  <PresentationFormat>On-screen Show (4:3)</PresentationFormat>
  <Paragraphs>22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16</vt:i4>
      </vt:variant>
      <vt:variant>
        <vt:lpstr>Slide Titles</vt:lpstr>
      </vt:variant>
      <vt:variant>
        <vt:i4>7</vt:i4>
      </vt:variant>
    </vt:vector>
  </HeadingPairs>
  <TitlesOfParts>
    <vt:vector size="29" baseType="lpstr">
      <vt:lpstr>Arial</vt:lpstr>
      <vt:lpstr>Calibri</vt:lpstr>
      <vt:lpstr>Gotham Bold</vt:lpstr>
      <vt:lpstr>Gotham Book</vt:lpstr>
      <vt:lpstr>Gotham Medium</vt:lpstr>
      <vt:lpstr>Ink Free</vt:lpstr>
      <vt:lpstr>FM Area Foundation Title Slides</vt:lpstr>
      <vt:lpstr>FMAF - Blue Background</vt:lpstr>
      <vt:lpstr>FMAF - Orange Background</vt:lpstr>
      <vt:lpstr>FMAF - Green Background</vt:lpstr>
      <vt:lpstr>FMAF - White Background</vt:lpstr>
      <vt:lpstr>FMAF - Blue Swoosh Corner</vt:lpstr>
      <vt:lpstr>FMAF - Green Swoosh Corner</vt:lpstr>
      <vt:lpstr>FMAF - Orange Swoosh Corner</vt:lpstr>
      <vt:lpstr>FMAF - Blue Bottom</vt:lpstr>
      <vt:lpstr>FMAF - Green Bottom</vt:lpstr>
      <vt:lpstr>FMAF - Orange Bottom</vt:lpstr>
      <vt:lpstr>FMAF - Blue Top</vt:lpstr>
      <vt:lpstr>FMAF - Green Top</vt:lpstr>
      <vt:lpstr>FMAF - Orange Top</vt:lpstr>
      <vt:lpstr>FMAF - Blue Side Circle</vt:lpstr>
      <vt:lpstr>FMAF - Photo Circle Side</vt:lpstr>
      <vt:lpstr>Grant Catalog  </vt:lpstr>
      <vt:lpstr>Brief history with the Grant Catalog  going into our 6th year!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Xapsis Integrated Marketing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Alison</dc:creator>
  <cp:lastModifiedBy>Lexi Oestreich</cp:lastModifiedBy>
  <cp:revision>23</cp:revision>
  <dcterms:created xsi:type="dcterms:W3CDTF">2018-02-21T21:03:16Z</dcterms:created>
  <dcterms:modified xsi:type="dcterms:W3CDTF">2023-09-27T19:59:25Z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0x010100B304FAB25412AD47A9EAA9DA9B5916EB</vt:lpwstr>
  </property>
  <property fmtid="{D5CDD505-2E9C-101B-9397-08002B2CF9AE}" pid="3" name="Order">
    <vt:r8>5552400</vt:r8>
  </property>
</Properties>
</file>