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layout7.xml" ContentType="application/vnd.openxmlformats-officedocument.drawingml.diagramLayou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93455" r:id="rId1"/>
  </p:sldMasterIdLst>
  <p:sldIdLst>
    <p:sldId id="334" r:id="rId2"/>
    <p:sldId id="351" r:id="rId3"/>
    <p:sldId id="354" r:id="rId4"/>
    <p:sldId id="340" r:id="rId5"/>
    <p:sldId id="355" r:id="rId6"/>
    <p:sldId id="356" r:id="rId7"/>
    <p:sldId id="315" r:id="rId8"/>
    <p:sldId id="321" r:id="rId9"/>
    <p:sldId id="323" r:id="rId10"/>
    <p:sldId id="312" r:id="rId11"/>
    <p:sldId id="260" r:id="rId12"/>
    <p:sldId id="320" r:id="rId13"/>
    <p:sldId id="259" r:id="rId14"/>
    <p:sldId id="274" r:id="rId15"/>
    <p:sldId id="325" r:id="rId16"/>
    <p:sldId id="326" r:id="rId17"/>
    <p:sldId id="277" r:id="rId18"/>
    <p:sldId id="278" r:id="rId19"/>
    <p:sldId id="279" r:id="rId20"/>
    <p:sldId id="281" r:id="rId21"/>
    <p:sldId id="328" r:id="rId22"/>
    <p:sldId id="280" r:id="rId23"/>
    <p:sldId id="327" r:id="rId24"/>
    <p:sldId id="261" r:id="rId25"/>
    <p:sldId id="284" r:id="rId26"/>
    <p:sldId id="262" r:id="rId27"/>
    <p:sldId id="307" r:id="rId28"/>
    <p:sldId id="329" r:id="rId29"/>
    <p:sldId id="272" r:id="rId3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d Doran" initials="CD" lastIdx="2" clrIdx="0">
    <p:extLst>
      <p:ext uri="{19B8F6BF-5375-455C-9EA6-DF929625EA0E}">
        <p15:presenceInfo xmlns:p15="http://schemas.microsoft.com/office/powerpoint/2012/main" userId="d831da452c6f4c3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461B67"/>
    <a:srgbClr val="A685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CD73CA-4752-FFD3-1BF4-9EF4EE37A24A}" v="169" dt="2023-08-08T21:20:08.560"/>
    <p1510:client id="{C2A404F0-FA2C-45A9-8C00-A9CF26B72ADD}" v="1" dt="2023-08-07T16:37:01.9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17" autoAdjust="0"/>
    <p:restoredTop sz="94660"/>
  </p:normalViewPr>
  <p:slideViewPr>
    <p:cSldViewPr snapToGrid="0">
      <p:cViewPr>
        <p:scale>
          <a:sx n="96" d="100"/>
          <a:sy n="96" d="100"/>
        </p:scale>
        <p:origin x="6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26D00D-85E3-428B-A573-2554A2DD4BEB}" type="doc">
      <dgm:prSet loTypeId="urn:microsoft.com/office/officeart/2005/8/layout/list1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217A8FA-6404-4C04-A185-600BA7AD5995}">
      <dgm:prSet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Do you have time to prepare or is it immediate? </a:t>
          </a:r>
        </a:p>
      </dgm:t>
    </dgm:pt>
    <dgm:pt modelId="{9257A781-8F76-487A-817D-47861B75CC78}" type="parTrans" cxnId="{9571282B-BA0E-40FA-A672-0CDDDD0CD5FE}">
      <dgm:prSet/>
      <dgm:spPr/>
      <dgm:t>
        <a:bodyPr/>
        <a:lstStyle/>
        <a:p>
          <a:endParaRPr lang="en-US"/>
        </a:p>
      </dgm:t>
    </dgm:pt>
    <dgm:pt modelId="{10BA50A9-51F9-40C8-97ED-89F0D2F6D8B1}" type="sibTrans" cxnId="{9571282B-BA0E-40FA-A672-0CDDDD0CD5FE}">
      <dgm:prSet/>
      <dgm:spPr/>
      <dgm:t>
        <a:bodyPr/>
        <a:lstStyle/>
        <a:p>
          <a:endParaRPr lang="en-US"/>
        </a:p>
      </dgm:t>
    </dgm:pt>
    <dgm:pt modelId="{9C1942E5-F862-4C61-8DEF-6B249D47AC3D}">
      <dgm:prSet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How long will this crisis last?</a:t>
          </a:r>
        </a:p>
      </dgm:t>
    </dgm:pt>
    <dgm:pt modelId="{9013A550-B493-41B7-B2BC-F5F9CCA8A978}" type="parTrans" cxnId="{E153CC57-CA80-49A7-B741-6AE8C83E0C7F}">
      <dgm:prSet/>
      <dgm:spPr/>
      <dgm:t>
        <a:bodyPr/>
        <a:lstStyle/>
        <a:p>
          <a:endParaRPr lang="en-US"/>
        </a:p>
      </dgm:t>
    </dgm:pt>
    <dgm:pt modelId="{B6A634D3-0B46-439D-A070-5D33236F8496}" type="sibTrans" cxnId="{E153CC57-CA80-49A7-B741-6AE8C83E0C7F}">
      <dgm:prSet/>
      <dgm:spPr/>
      <dgm:t>
        <a:bodyPr/>
        <a:lstStyle/>
        <a:p>
          <a:endParaRPr lang="en-US"/>
        </a:p>
      </dgm:t>
    </dgm:pt>
    <dgm:pt modelId="{654CBAD7-1B52-4DC6-95A3-4EEA234E13E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u="sng" dirty="0">
              <a:latin typeface="Montserrat" pitchFamily="2" charset="0"/>
              <a:cs typeface="Arial" panose="020B0604020202020204" pitchFamily="34" charset="0"/>
            </a:rPr>
            <a:t>1-2 Day Business Disruption: </a:t>
          </a:r>
          <a:r>
            <a:rPr lang="en-US" dirty="0">
              <a:latin typeface="Montserrat" pitchFamily="2" charset="0"/>
              <a:cs typeface="Arial" panose="020B0604020202020204" pitchFamily="34" charset="0"/>
            </a:rPr>
            <a:t>A short duration such as a service outage, major fire, or site utility failure. May affect many people for a short amount of time. All operations resume on-site in about 48 hrs. </a:t>
          </a:r>
        </a:p>
      </dgm:t>
    </dgm:pt>
    <dgm:pt modelId="{065FAC85-176F-405B-BF5F-6B95295D931F}" type="parTrans" cxnId="{8046FEC2-E051-4D54-A66D-8DDC7B2C4360}">
      <dgm:prSet/>
      <dgm:spPr/>
      <dgm:t>
        <a:bodyPr/>
        <a:lstStyle/>
        <a:p>
          <a:endParaRPr lang="en-US"/>
        </a:p>
      </dgm:t>
    </dgm:pt>
    <dgm:pt modelId="{8A68043D-6757-488D-8572-9380C3DA3183}" type="sibTrans" cxnId="{8046FEC2-E051-4D54-A66D-8DDC7B2C4360}">
      <dgm:prSet/>
      <dgm:spPr/>
      <dgm:t>
        <a:bodyPr/>
        <a:lstStyle/>
        <a:p>
          <a:endParaRPr lang="en-US"/>
        </a:p>
      </dgm:t>
    </dgm:pt>
    <dgm:pt modelId="{BA7C1D0C-3B53-45FA-9C51-601724CC03B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u="sng" dirty="0">
              <a:latin typeface="Montserrat" pitchFamily="2" charset="0"/>
              <a:cs typeface="Arial" panose="020B0604020202020204" pitchFamily="34" charset="0"/>
            </a:rPr>
            <a:t>1-2 Week Business Disruption: </a:t>
          </a:r>
          <a:r>
            <a:rPr lang="en-US" dirty="0">
              <a:latin typeface="Montserrat" pitchFamily="2" charset="0"/>
              <a:cs typeface="Arial" panose="020B0604020202020204" pitchFamily="34" charset="0"/>
            </a:rPr>
            <a:t>You may have partial access to facility and/or primary IT systems. Examples include service loss, building access loss or local utility failure. May include a regional event such as terrorism, contagious diseases or weather-related disaster. Some business operations are moved off-site. Operations resume on-site in 14 days. </a:t>
          </a:r>
        </a:p>
      </dgm:t>
    </dgm:pt>
    <dgm:pt modelId="{A09A66B0-132C-48CF-B680-1B42246CB3A7}" type="parTrans" cxnId="{8BA5CA67-37B8-431F-BCAC-72D20F6E26A9}">
      <dgm:prSet/>
      <dgm:spPr/>
      <dgm:t>
        <a:bodyPr/>
        <a:lstStyle/>
        <a:p>
          <a:endParaRPr lang="en-US"/>
        </a:p>
      </dgm:t>
    </dgm:pt>
    <dgm:pt modelId="{D6EC0986-6F6C-4CCE-B551-AFA0A103394C}" type="sibTrans" cxnId="{8BA5CA67-37B8-431F-BCAC-72D20F6E26A9}">
      <dgm:prSet/>
      <dgm:spPr/>
      <dgm:t>
        <a:bodyPr/>
        <a:lstStyle/>
        <a:p>
          <a:endParaRPr lang="en-US"/>
        </a:p>
      </dgm:t>
    </dgm:pt>
    <dgm:pt modelId="{319016C2-5DDE-4A54-9931-95DC68C68AA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u="sng" dirty="0">
              <a:latin typeface="Montserrat" pitchFamily="2" charset="0"/>
              <a:cs typeface="Arial" panose="020B0604020202020204" pitchFamily="34" charset="0"/>
            </a:rPr>
            <a:t>Greater than 2 Week Business Disruption: </a:t>
          </a:r>
          <a:r>
            <a:rPr lang="en-US" dirty="0">
              <a:latin typeface="Montserrat" pitchFamily="2" charset="0"/>
              <a:cs typeface="Arial" panose="020B0604020202020204" pitchFamily="34" charset="0"/>
            </a:rPr>
            <a:t>A disaster including a complete loss of facility and/or primary IT systems. Regional utility failure. All critical business are operations moved off-site. All operations resume on-site in more than 30 days, or a new site is required</a:t>
          </a:r>
        </a:p>
      </dgm:t>
    </dgm:pt>
    <dgm:pt modelId="{A9CAA0AD-6926-47C3-A603-778FE6F8796C}" type="parTrans" cxnId="{3806DBE3-861D-4E4E-9A63-43C0ACA35675}">
      <dgm:prSet/>
      <dgm:spPr/>
      <dgm:t>
        <a:bodyPr/>
        <a:lstStyle/>
        <a:p>
          <a:endParaRPr lang="en-US"/>
        </a:p>
      </dgm:t>
    </dgm:pt>
    <dgm:pt modelId="{A2F462AD-447F-42DC-BDEA-73991293A557}" type="sibTrans" cxnId="{3806DBE3-861D-4E4E-9A63-43C0ACA35675}">
      <dgm:prSet/>
      <dgm:spPr/>
      <dgm:t>
        <a:bodyPr/>
        <a:lstStyle/>
        <a:p>
          <a:endParaRPr lang="en-US"/>
        </a:p>
      </dgm:t>
    </dgm:pt>
    <dgm:pt modelId="{6D1E742A-B224-447D-9C72-834ECF26D2BD}" type="pres">
      <dgm:prSet presAssocID="{6E26D00D-85E3-428B-A573-2554A2DD4BEB}" presName="linear" presStyleCnt="0">
        <dgm:presLayoutVars>
          <dgm:dir/>
          <dgm:animLvl val="lvl"/>
          <dgm:resizeHandles val="exact"/>
        </dgm:presLayoutVars>
      </dgm:prSet>
      <dgm:spPr/>
    </dgm:pt>
    <dgm:pt modelId="{C5E12E03-1143-4084-A42B-457A654C9865}" type="pres">
      <dgm:prSet presAssocID="{B217A8FA-6404-4C04-A185-600BA7AD5995}" presName="parentLin" presStyleCnt="0"/>
      <dgm:spPr/>
    </dgm:pt>
    <dgm:pt modelId="{4A33258E-F243-44FA-9BD3-EFDB95B60CD6}" type="pres">
      <dgm:prSet presAssocID="{B217A8FA-6404-4C04-A185-600BA7AD5995}" presName="parentLeftMargin" presStyleLbl="node1" presStyleIdx="0" presStyleCnt="2"/>
      <dgm:spPr/>
    </dgm:pt>
    <dgm:pt modelId="{30373C10-5E61-4120-9A78-4AC42A0B6D34}" type="pres">
      <dgm:prSet presAssocID="{B217A8FA-6404-4C04-A185-600BA7AD599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8C2315D-B538-4DDE-B272-F24CD97253D0}" type="pres">
      <dgm:prSet presAssocID="{B217A8FA-6404-4C04-A185-600BA7AD5995}" presName="negativeSpace" presStyleCnt="0"/>
      <dgm:spPr/>
    </dgm:pt>
    <dgm:pt modelId="{B1A07938-795D-4961-9013-BD70640AEFEE}" type="pres">
      <dgm:prSet presAssocID="{B217A8FA-6404-4C04-A185-600BA7AD5995}" presName="childText" presStyleLbl="conFgAcc1" presStyleIdx="0" presStyleCnt="2">
        <dgm:presLayoutVars>
          <dgm:bulletEnabled val="1"/>
        </dgm:presLayoutVars>
      </dgm:prSet>
      <dgm:spPr/>
    </dgm:pt>
    <dgm:pt modelId="{ABF711DE-1E77-4FB6-B87C-CE09EABF8D81}" type="pres">
      <dgm:prSet presAssocID="{10BA50A9-51F9-40C8-97ED-89F0D2F6D8B1}" presName="spaceBetweenRectangles" presStyleCnt="0"/>
      <dgm:spPr/>
    </dgm:pt>
    <dgm:pt modelId="{749B2327-9ADB-471F-8E68-4CD6D3E8BA6C}" type="pres">
      <dgm:prSet presAssocID="{9C1942E5-F862-4C61-8DEF-6B249D47AC3D}" presName="parentLin" presStyleCnt="0"/>
      <dgm:spPr/>
    </dgm:pt>
    <dgm:pt modelId="{9585C012-551B-49A0-AE65-47B5FD383556}" type="pres">
      <dgm:prSet presAssocID="{9C1942E5-F862-4C61-8DEF-6B249D47AC3D}" presName="parentLeftMargin" presStyleLbl="node1" presStyleIdx="0" presStyleCnt="2"/>
      <dgm:spPr/>
    </dgm:pt>
    <dgm:pt modelId="{0EC9E98F-1029-414F-9782-978289A6F3E4}" type="pres">
      <dgm:prSet presAssocID="{9C1942E5-F862-4C61-8DEF-6B249D47AC3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3008A38-C1A6-4F78-857B-89069559F463}" type="pres">
      <dgm:prSet presAssocID="{9C1942E5-F862-4C61-8DEF-6B249D47AC3D}" presName="negativeSpace" presStyleCnt="0"/>
      <dgm:spPr/>
    </dgm:pt>
    <dgm:pt modelId="{4A74E9CB-D273-4E7D-8B02-376CF6FB78C2}" type="pres">
      <dgm:prSet presAssocID="{9C1942E5-F862-4C61-8DEF-6B249D47AC3D}" presName="childText" presStyleLbl="conFgAcc1" presStyleIdx="1" presStyleCnt="2" custScaleY="92227">
        <dgm:presLayoutVars>
          <dgm:bulletEnabled val="1"/>
        </dgm:presLayoutVars>
      </dgm:prSet>
      <dgm:spPr/>
    </dgm:pt>
  </dgm:ptLst>
  <dgm:cxnLst>
    <dgm:cxn modelId="{9571282B-BA0E-40FA-A672-0CDDDD0CD5FE}" srcId="{6E26D00D-85E3-428B-A573-2554A2DD4BEB}" destId="{B217A8FA-6404-4C04-A185-600BA7AD5995}" srcOrd="0" destOrd="0" parTransId="{9257A781-8F76-487A-817D-47861B75CC78}" sibTransId="{10BA50A9-51F9-40C8-97ED-89F0D2F6D8B1}"/>
    <dgm:cxn modelId="{BBFF3736-11E7-4F69-A8B5-BEC9F87EA558}" type="presOf" srcId="{319016C2-5DDE-4A54-9931-95DC68C68AA4}" destId="{4A74E9CB-D273-4E7D-8B02-376CF6FB78C2}" srcOrd="0" destOrd="2" presId="urn:microsoft.com/office/officeart/2005/8/layout/list1"/>
    <dgm:cxn modelId="{0DFF883C-E17A-46CC-8F0C-014B4148A342}" type="presOf" srcId="{B217A8FA-6404-4C04-A185-600BA7AD5995}" destId="{4A33258E-F243-44FA-9BD3-EFDB95B60CD6}" srcOrd="0" destOrd="0" presId="urn:microsoft.com/office/officeart/2005/8/layout/list1"/>
    <dgm:cxn modelId="{F3385A5D-97B6-4ED4-A1FB-85A702CDB8A2}" type="presOf" srcId="{B217A8FA-6404-4C04-A185-600BA7AD5995}" destId="{30373C10-5E61-4120-9A78-4AC42A0B6D34}" srcOrd="1" destOrd="0" presId="urn:microsoft.com/office/officeart/2005/8/layout/list1"/>
    <dgm:cxn modelId="{900E0864-BE40-474C-97F9-8338ADFEFF90}" type="presOf" srcId="{BA7C1D0C-3B53-45FA-9C51-601724CC03BB}" destId="{4A74E9CB-D273-4E7D-8B02-376CF6FB78C2}" srcOrd="0" destOrd="1" presId="urn:microsoft.com/office/officeart/2005/8/layout/list1"/>
    <dgm:cxn modelId="{3CE86F45-07C3-4AB5-996F-CF4B2E5862E6}" type="presOf" srcId="{6E26D00D-85E3-428B-A573-2554A2DD4BEB}" destId="{6D1E742A-B224-447D-9C72-834ECF26D2BD}" srcOrd="0" destOrd="0" presId="urn:microsoft.com/office/officeart/2005/8/layout/list1"/>
    <dgm:cxn modelId="{8BA5CA67-37B8-431F-BCAC-72D20F6E26A9}" srcId="{9C1942E5-F862-4C61-8DEF-6B249D47AC3D}" destId="{BA7C1D0C-3B53-45FA-9C51-601724CC03BB}" srcOrd="1" destOrd="0" parTransId="{A09A66B0-132C-48CF-B680-1B42246CB3A7}" sibTransId="{D6EC0986-6F6C-4CCE-B551-AFA0A103394C}"/>
    <dgm:cxn modelId="{CBA4044F-5A03-4687-89F1-BB13DC30E2A7}" type="presOf" srcId="{9C1942E5-F862-4C61-8DEF-6B249D47AC3D}" destId="{0EC9E98F-1029-414F-9782-978289A6F3E4}" srcOrd="1" destOrd="0" presId="urn:microsoft.com/office/officeart/2005/8/layout/list1"/>
    <dgm:cxn modelId="{17FC6B75-D22D-4671-B740-CD8A003140AD}" type="presOf" srcId="{9C1942E5-F862-4C61-8DEF-6B249D47AC3D}" destId="{9585C012-551B-49A0-AE65-47B5FD383556}" srcOrd="0" destOrd="0" presId="urn:microsoft.com/office/officeart/2005/8/layout/list1"/>
    <dgm:cxn modelId="{E153CC57-CA80-49A7-B741-6AE8C83E0C7F}" srcId="{6E26D00D-85E3-428B-A573-2554A2DD4BEB}" destId="{9C1942E5-F862-4C61-8DEF-6B249D47AC3D}" srcOrd="1" destOrd="0" parTransId="{9013A550-B493-41B7-B2BC-F5F9CCA8A978}" sibTransId="{B6A634D3-0B46-439D-A070-5D33236F8496}"/>
    <dgm:cxn modelId="{BA7B1992-A74F-494E-B9CB-D590FA5A2738}" type="presOf" srcId="{654CBAD7-1B52-4DC6-95A3-4EEA234E13EC}" destId="{4A74E9CB-D273-4E7D-8B02-376CF6FB78C2}" srcOrd="0" destOrd="0" presId="urn:microsoft.com/office/officeart/2005/8/layout/list1"/>
    <dgm:cxn modelId="{8046FEC2-E051-4D54-A66D-8DDC7B2C4360}" srcId="{9C1942E5-F862-4C61-8DEF-6B249D47AC3D}" destId="{654CBAD7-1B52-4DC6-95A3-4EEA234E13EC}" srcOrd="0" destOrd="0" parTransId="{065FAC85-176F-405B-BF5F-6B95295D931F}" sibTransId="{8A68043D-6757-488D-8572-9380C3DA3183}"/>
    <dgm:cxn modelId="{3806DBE3-861D-4E4E-9A63-43C0ACA35675}" srcId="{9C1942E5-F862-4C61-8DEF-6B249D47AC3D}" destId="{319016C2-5DDE-4A54-9931-95DC68C68AA4}" srcOrd="2" destOrd="0" parTransId="{A9CAA0AD-6926-47C3-A603-778FE6F8796C}" sibTransId="{A2F462AD-447F-42DC-BDEA-73991293A557}"/>
    <dgm:cxn modelId="{3C9D6B68-1AA4-4BEA-805E-6F75153D8961}" type="presParOf" srcId="{6D1E742A-B224-447D-9C72-834ECF26D2BD}" destId="{C5E12E03-1143-4084-A42B-457A654C9865}" srcOrd="0" destOrd="0" presId="urn:microsoft.com/office/officeart/2005/8/layout/list1"/>
    <dgm:cxn modelId="{5A151B49-6435-4990-9BBF-56EED9E76A3D}" type="presParOf" srcId="{C5E12E03-1143-4084-A42B-457A654C9865}" destId="{4A33258E-F243-44FA-9BD3-EFDB95B60CD6}" srcOrd="0" destOrd="0" presId="urn:microsoft.com/office/officeart/2005/8/layout/list1"/>
    <dgm:cxn modelId="{E6C88682-6C98-432E-9A97-32170D45B1E4}" type="presParOf" srcId="{C5E12E03-1143-4084-A42B-457A654C9865}" destId="{30373C10-5E61-4120-9A78-4AC42A0B6D34}" srcOrd="1" destOrd="0" presId="urn:microsoft.com/office/officeart/2005/8/layout/list1"/>
    <dgm:cxn modelId="{74EF41D7-8C00-41C8-9099-886939C6452F}" type="presParOf" srcId="{6D1E742A-B224-447D-9C72-834ECF26D2BD}" destId="{68C2315D-B538-4DDE-B272-F24CD97253D0}" srcOrd="1" destOrd="0" presId="urn:microsoft.com/office/officeart/2005/8/layout/list1"/>
    <dgm:cxn modelId="{851DB7D6-2ECA-45B2-A335-31533939E3D8}" type="presParOf" srcId="{6D1E742A-B224-447D-9C72-834ECF26D2BD}" destId="{B1A07938-795D-4961-9013-BD70640AEFEE}" srcOrd="2" destOrd="0" presId="urn:microsoft.com/office/officeart/2005/8/layout/list1"/>
    <dgm:cxn modelId="{C40B1C71-F274-497E-A510-4A7E8FB5C829}" type="presParOf" srcId="{6D1E742A-B224-447D-9C72-834ECF26D2BD}" destId="{ABF711DE-1E77-4FB6-B87C-CE09EABF8D81}" srcOrd="3" destOrd="0" presId="urn:microsoft.com/office/officeart/2005/8/layout/list1"/>
    <dgm:cxn modelId="{BB115795-EBC4-4F54-8C5F-2F1C55498426}" type="presParOf" srcId="{6D1E742A-B224-447D-9C72-834ECF26D2BD}" destId="{749B2327-9ADB-471F-8E68-4CD6D3E8BA6C}" srcOrd="4" destOrd="0" presId="urn:microsoft.com/office/officeart/2005/8/layout/list1"/>
    <dgm:cxn modelId="{5E9E454E-41F6-42BB-8BE1-BD6A32950941}" type="presParOf" srcId="{749B2327-9ADB-471F-8E68-4CD6D3E8BA6C}" destId="{9585C012-551B-49A0-AE65-47B5FD383556}" srcOrd="0" destOrd="0" presId="urn:microsoft.com/office/officeart/2005/8/layout/list1"/>
    <dgm:cxn modelId="{57C705A9-54D4-41ED-BC58-622ADCC699D7}" type="presParOf" srcId="{749B2327-9ADB-471F-8E68-4CD6D3E8BA6C}" destId="{0EC9E98F-1029-414F-9782-978289A6F3E4}" srcOrd="1" destOrd="0" presId="urn:microsoft.com/office/officeart/2005/8/layout/list1"/>
    <dgm:cxn modelId="{50146544-AF04-4F44-83A6-F82BF314A003}" type="presParOf" srcId="{6D1E742A-B224-447D-9C72-834ECF26D2BD}" destId="{43008A38-C1A6-4F78-857B-89069559F463}" srcOrd="5" destOrd="0" presId="urn:microsoft.com/office/officeart/2005/8/layout/list1"/>
    <dgm:cxn modelId="{0BF353E7-49BC-4417-B8F7-F9A77D1C1CFF}" type="presParOf" srcId="{6D1E742A-B224-447D-9C72-834ECF26D2BD}" destId="{4A74E9CB-D273-4E7D-8B02-376CF6FB78C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437BDE-3F17-4F5C-A2C8-BBDCEBEF924C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7FAC567-067F-48E5-94A6-5A2DB4FF188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>
              <a:latin typeface="Montserrat" pitchFamily="2" charset="0"/>
            </a:rPr>
            <a:t>That is why you need a plan. And a team. </a:t>
          </a:r>
          <a:endParaRPr lang="en-US" dirty="0">
            <a:latin typeface="Montserrat" pitchFamily="2" charset="0"/>
          </a:endParaRPr>
        </a:p>
      </dgm:t>
    </dgm:pt>
    <dgm:pt modelId="{DD46B916-C5F4-47E3-8876-F978232D56A5}" type="parTrans" cxnId="{BB2A3773-DFD9-47BA-B41C-9EFAAF822AF5}">
      <dgm:prSet/>
      <dgm:spPr/>
      <dgm:t>
        <a:bodyPr/>
        <a:lstStyle/>
        <a:p>
          <a:endParaRPr lang="en-US"/>
        </a:p>
      </dgm:t>
    </dgm:pt>
    <dgm:pt modelId="{9DF50C21-52FF-415F-BC18-CEB95C35BE87}" type="sibTrans" cxnId="{BB2A3773-DFD9-47BA-B41C-9EFAAF822AF5}">
      <dgm:prSet/>
      <dgm:spPr/>
      <dgm:t>
        <a:bodyPr/>
        <a:lstStyle/>
        <a:p>
          <a:endParaRPr lang="en-US"/>
        </a:p>
      </dgm:t>
    </dgm:pt>
    <dgm:pt modelId="{E70554CD-13D3-4A09-BD23-B3F8759BAB92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400" b="1" dirty="0">
              <a:solidFill>
                <a:schemeClr val="accent1"/>
              </a:solidFill>
              <a:latin typeface="Montserrat" pitchFamily="2" charset="0"/>
            </a:rPr>
            <a:t>Consider the Incident Command model.</a:t>
          </a:r>
          <a:endParaRPr lang="en-US" sz="2400" dirty="0">
            <a:solidFill>
              <a:schemeClr val="accent1"/>
            </a:solidFill>
            <a:latin typeface="Montserrat" pitchFamily="2" charset="0"/>
          </a:endParaRPr>
        </a:p>
      </dgm:t>
    </dgm:pt>
    <dgm:pt modelId="{8C223600-4AC6-402C-B4D5-9087F0171D7C}" type="parTrans" cxnId="{34E9496F-96F5-4E14-AFD0-12ECDB16C4E7}">
      <dgm:prSet/>
      <dgm:spPr/>
      <dgm:t>
        <a:bodyPr/>
        <a:lstStyle/>
        <a:p>
          <a:endParaRPr lang="en-US"/>
        </a:p>
      </dgm:t>
    </dgm:pt>
    <dgm:pt modelId="{DD66E632-4736-4243-91CD-9D7948A910A2}" type="sibTrans" cxnId="{34E9496F-96F5-4E14-AFD0-12ECDB16C4E7}">
      <dgm:prSet/>
      <dgm:spPr/>
      <dgm:t>
        <a:bodyPr/>
        <a:lstStyle/>
        <a:p>
          <a:endParaRPr lang="en-US"/>
        </a:p>
      </dgm:t>
    </dgm:pt>
    <dgm:pt modelId="{4B000DDA-A616-4476-9B65-5BD706435372}" type="pres">
      <dgm:prSet presAssocID="{5C437BDE-3F17-4F5C-A2C8-BBDCEBEF924C}" presName="root" presStyleCnt="0">
        <dgm:presLayoutVars>
          <dgm:dir/>
          <dgm:resizeHandles val="exact"/>
        </dgm:presLayoutVars>
      </dgm:prSet>
      <dgm:spPr/>
    </dgm:pt>
    <dgm:pt modelId="{99CA2DE3-2B5B-47E6-845D-54084FAC5635}" type="pres">
      <dgm:prSet presAssocID="{D7FAC567-067F-48E5-94A6-5A2DB4FF1887}" presName="compNode" presStyleCnt="0"/>
      <dgm:spPr/>
    </dgm:pt>
    <dgm:pt modelId="{C8F3C63E-1657-4776-A0A5-F335C7CE8B24}" type="pres">
      <dgm:prSet presAssocID="{D7FAC567-067F-48E5-94A6-5A2DB4FF1887}" presName="iconBgRect" presStyleLbl="bgShp" presStyleIdx="0" presStyleCnt="2"/>
      <dgm:spPr/>
    </dgm:pt>
    <dgm:pt modelId="{668932FB-EC94-4E92-80F1-53F7C5B96CFC}" type="pres">
      <dgm:prSet presAssocID="{D7FAC567-067F-48E5-94A6-5A2DB4FF188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5A6C812A-7150-46F4-B946-594DAD52191D}" type="pres">
      <dgm:prSet presAssocID="{D7FAC567-067F-48E5-94A6-5A2DB4FF1887}" presName="spaceRect" presStyleCnt="0"/>
      <dgm:spPr/>
    </dgm:pt>
    <dgm:pt modelId="{D1E992C3-E6AB-4EC7-8C47-1BF6B99FFE4F}" type="pres">
      <dgm:prSet presAssocID="{D7FAC567-067F-48E5-94A6-5A2DB4FF1887}" presName="textRect" presStyleLbl="revTx" presStyleIdx="0" presStyleCnt="2">
        <dgm:presLayoutVars>
          <dgm:chMax val="1"/>
          <dgm:chPref val="1"/>
        </dgm:presLayoutVars>
      </dgm:prSet>
      <dgm:spPr/>
    </dgm:pt>
    <dgm:pt modelId="{71C66E2B-B667-4B75-9B4E-A50A8BC01909}" type="pres">
      <dgm:prSet presAssocID="{9DF50C21-52FF-415F-BC18-CEB95C35BE87}" presName="sibTrans" presStyleCnt="0"/>
      <dgm:spPr/>
    </dgm:pt>
    <dgm:pt modelId="{46D36985-AF37-48F5-B474-06B20D1F55B4}" type="pres">
      <dgm:prSet presAssocID="{E70554CD-13D3-4A09-BD23-B3F8759BAB92}" presName="compNode" presStyleCnt="0"/>
      <dgm:spPr/>
    </dgm:pt>
    <dgm:pt modelId="{E6C13131-A8C5-4DFD-A393-35A13BD1C94D}" type="pres">
      <dgm:prSet presAssocID="{E70554CD-13D3-4A09-BD23-B3F8759BAB92}" presName="iconBgRect" presStyleLbl="bgShp" presStyleIdx="1" presStyleCnt="2"/>
      <dgm:spPr/>
    </dgm:pt>
    <dgm:pt modelId="{C3261EFF-FE4E-4C9A-B576-8C18C658579F}" type="pres">
      <dgm:prSet presAssocID="{E70554CD-13D3-4A09-BD23-B3F8759BAB9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ning"/>
        </a:ext>
      </dgm:extLst>
    </dgm:pt>
    <dgm:pt modelId="{E2448AA8-4132-4227-8F61-7480EA956736}" type="pres">
      <dgm:prSet presAssocID="{E70554CD-13D3-4A09-BD23-B3F8759BAB92}" presName="spaceRect" presStyleCnt="0"/>
      <dgm:spPr/>
    </dgm:pt>
    <dgm:pt modelId="{3EF971D2-91FD-419B-8296-CCC62C83E818}" type="pres">
      <dgm:prSet presAssocID="{E70554CD-13D3-4A09-BD23-B3F8759BAB92}" presName="textRect" presStyleLbl="revTx" presStyleIdx="1" presStyleCnt="2" custScaleX="121181" custScaleY="116975">
        <dgm:presLayoutVars>
          <dgm:chMax val="1"/>
          <dgm:chPref val="1"/>
        </dgm:presLayoutVars>
      </dgm:prSet>
      <dgm:spPr/>
    </dgm:pt>
  </dgm:ptLst>
  <dgm:cxnLst>
    <dgm:cxn modelId="{0E98B02B-089C-420F-96DA-75E0A6F95D37}" type="presOf" srcId="{5C437BDE-3F17-4F5C-A2C8-BBDCEBEF924C}" destId="{4B000DDA-A616-4476-9B65-5BD706435372}" srcOrd="0" destOrd="0" presId="urn:microsoft.com/office/officeart/2018/5/layout/IconCircleLabelList"/>
    <dgm:cxn modelId="{34E9496F-96F5-4E14-AFD0-12ECDB16C4E7}" srcId="{5C437BDE-3F17-4F5C-A2C8-BBDCEBEF924C}" destId="{E70554CD-13D3-4A09-BD23-B3F8759BAB92}" srcOrd="1" destOrd="0" parTransId="{8C223600-4AC6-402C-B4D5-9087F0171D7C}" sibTransId="{DD66E632-4736-4243-91CD-9D7948A910A2}"/>
    <dgm:cxn modelId="{BB2A3773-DFD9-47BA-B41C-9EFAAF822AF5}" srcId="{5C437BDE-3F17-4F5C-A2C8-BBDCEBEF924C}" destId="{D7FAC567-067F-48E5-94A6-5A2DB4FF1887}" srcOrd="0" destOrd="0" parTransId="{DD46B916-C5F4-47E3-8876-F978232D56A5}" sibTransId="{9DF50C21-52FF-415F-BC18-CEB95C35BE87}"/>
    <dgm:cxn modelId="{78E0A29E-EFAE-4ACA-8B15-0AB6D2195960}" type="presOf" srcId="{E70554CD-13D3-4A09-BD23-B3F8759BAB92}" destId="{3EF971D2-91FD-419B-8296-CCC62C83E818}" srcOrd="0" destOrd="0" presId="urn:microsoft.com/office/officeart/2018/5/layout/IconCircleLabelList"/>
    <dgm:cxn modelId="{339F93B5-60FE-4B41-876B-F824EE520BE9}" type="presOf" srcId="{D7FAC567-067F-48E5-94A6-5A2DB4FF1887}" destId="{D1E992C3-E6AB-4EC7-8C47-1BF6B99FFE4F}" srcOrd="0" destOrd="0" presId="urn:microsoft.com/office/officeart/2018/5/layout/IconCircleLabelList"/>
    <dgm:cxn modelId="{D10EA075-FB2B-4F2F-A11A-7B6B6F9158B3}" type="presParOf" srcId="{4B000DDA-A616-4476-9B65-5BD706435372}" destId="{99CA2DE3-2B5B-47E6-845D-54084FAC5635}" srcOrd="0" destOrd="0" presId="urn:microsoft.com/office/officeart/2018/5/layout/IconCircleLabelList"/>
    <dgm:cxn modelId="{8900A153-AE5A-4311-86EA-4D48D0E895D8}" type="presParOf" srcId="{99CA2DE3-2B5B-47E6-845D-54084FAC5635}" destId="{C8F3C63E-1657-4776-A0A5-F335C7CE8B24}" srcOrd="0" destOrd="0" presId="urn:microsoft.com/office/officeart/2018/5/layout/IconCircleLabelList"/>
    <dgm:cxn modelId="{E6B387A1-A17A-469F-99E9-3CF826DA0580}" type="presParOf" srcId="{99CA2DE3-2B5B-47E6-845D-54084FAC5635}" destId="{668932FB-EC94-4E92-80F1-53F7C5B96CFC}" srcOrd="1" destOrd="0" presId="urn:microsoft.com/office/officeart/2018/5/layout/IconCircleLabelList"/>
    <dgm:cxn modelId="{72CB85D0-920F-4DC6-A9A0-5222C227F3BF}" type="presParOf" srcId="{99CA2DE3-2B5B-47E6-845D-54084FAC5635}" destId="{5A6C812A-7150-46F4-B946-594DAD52191D}" srcOrd="2" destOrd="0" presId="urn:microsoft.com/office/officeart/2018/5/layout/IconCircleLabelList"/>
    <dgm:cxn modelId="{D4A2D168-E875-41BA-9FD7-41FA774F5E35}" type="presParOf" srcId="{99CA2DE3-2B5B-47E6-845D-54084FAC5635}" destId="{D1E992C3-E6AB-4EC7-8C47-1BF6B99FFE4F}" srcOrd="3" destOrd="0" presId="urn:microsoft.com/office/officeart/2018/5/layout/IconCircleLabelList"/>
    <dgm:cxn modelId="{3C1C190B-5929-4634-9F82-D26914EE0232}" type="presParOf" srcId="{4B000DDA-A616-4476-9B65-5BD706435372}" destId="{71C66E2B-B667-4B75-9B4E-A50A8BC01909}" srcOrd="1" destOrd="0" presId="urn:microsoft.com/office/officeart/2018/5/layout/IconCircleLabelList"/>
    <dgm:cxn modelId="{9CEC39B3-2531-450A-8E31-FC788CBBEC0D}" type="presParOf" srcId="{4B000DDA-A616-4476-9B65-5BD706435372}" destId="{46D36985-AF37-48F5-B474-06B20D1F55B4}" srcOrd="2" destOrd="0" presId="urn:microsoft.com/office/officeart/2018/5/layout/IconCircleLabelList"/>
    <dgm:cxn modelId="{754B1D60-B95A-487A-813F-E107F64704A7}" type="presParOf" srcId="{46D36985-AF37-48F5-B474-06B20D1F55B4}" destId="{E6C13131-A8C5-4DFD-A393-35A13BD1C94D}" srcOrd="0" destOrd="0" presId="urn:microsoft.com/office/officeart/2018/5/layout/IconCircleLabelList"/>
    <dgm:cxn modelId="{6BF09D7F-3243-46F3-8F16-81E3A73111D8}" type="presParOf" srcId="{46D36985-AF37-48F5-B474-06B20D1F55B4}" destId="{C3261EFF-FE4E-4C9A-B576-8C18C658579F}" srcOrd="1" destOrd="0" presId="urn:microsoft.com/office/officeart/2018/5/layout/IconCircleLabelList"/>
    <dgm:cxn modelId="{3A914173-FDC2-4831-B608-89C6E914510F}" type="presParOf" srcId="{46D36985-AF37-48F5-B474-06B20D1F55B4}" destId="{E2448AA8-4132-4227-8F61-7480EA956736}" srcOrd="2" destOrd="0" presId="urn:microsoft.com/office/officeart/2018/5/layout/IconCircleLabelList"/>
    <dgm:cxn modelId="{A6EA79D6-3E8C-4202-8380-90D37B472A0D}" type="presParOf" srcId="{46D36985-AF37-48F5-B474-06B20D1F55B4}" destId="{3EF971D2-91FD-419B-8296-CCC62C83E81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7B1B0C-0450-427C-9E13-4F4BEDF31674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20AAC72-28B3-43B1-84B3-B5AACDBDFA66}">
      <dgm:prSet/>
      <dgm:spPr/>
      <dgm:t>
        <a:bodyPr/>
        <a:lstStyle/>
        <a:p>
          <a:r>
            <a:rPr lang="en-US" b="0" i="0" dirty="0">
              <a:latin typeface="Montserrat" pitchFamily="2" charset="0"/>
            </a:rPr>
            <a:t>The </a:t>
          </a:r>
          <a:r>
            <a:rPr lang="en-US" b="1" i="0" dirty="0">
              <a:latin typeface="Montserrat" pitchFamily="2" charset="0"/>
            </a:rPr>
            <a:t>Incident Command System</a:t>
          </a:r>
          <a:r>
            <a:rPr lang="en-US" b="0" i="0" dirty="0">
              <a:latin typeface="Montserrat" pitchFamily="2" charset="0"/>
            </a:rPr>
            <a:t> (</a:t>
          </a:r>
          <a:r>
            <a:rPr lang="en-US" b="1" i="0" dirty="0">
              <a:latin typeface="Montserrat" pitchFamily="2" charset="0"/>
            </a:rPr>
            <a:t>ICS</a:t>
          </a:r>
          <a:r>
            <a:rPr lang="en-US" b="0" i="0" dirty="0">
              <a:latin typeface="Montserrat" pitchFamily="2" charset="0"/>
            </a:rPr>
            <a:t>) is a standardized approach to the command, control, and coordination of emergency response providing a common hierarchy and procedures.</a:t>
          </a:r>
          <a:endParaRPr lang="en-US" dirty="0">
            <a:latin typeface="Montserrat" pitchFamily="2" charset="0"/>
          </a:endParaRPr>
        </a:p>
      </dgm:t>
    </dgm:pt>
    <dgm:pt modelId="{A0F77CBE-7D3B-45DA-9B2B-51A32E6422CD}" type="parTrans" cxnId="{FAA0EA09-6ECE-491C-92E0-8F5474821C7C}">
      <dgm:prSet/>
      <dgm:spPr/>
      <dgm:t>
        <a:bodyPr/>
        <a:lstStyle/>
        <a:p>
          <a:endParaRPr lang="en-US"/>
        </a:p>
      </dgm:t>
    </dgm:pt>
    <dgm:pt modelId="{012D4979-896D-4180-9B2F-57A63FDE6C1D}" type="sibTrans" cxnId="{FAA0EA09-6ECE-491C-92E0-8F5474821C7C}">
      <dgm:prSet/>
      <dgm:spPr/>
      <dgm:t>
        <a:bodyPr/>
        <a:lstStyle/>
        <a:p>
          <a:endParaRPr lang="en-US"/>
        </a:p>
      </dgm:t>
    </dgm:pt>
    <dgm:pt modelId="{2583D5DC-A6AE-44E1-878A-F14906218F23}">
      <dgm:prSet/>
      <dgm:spPr/>
      <dgm:t>
        <a:bodyPr/>
        <a:lstStyle/>
        <a:p>
          <a:r>
            <a:rPr lang="en-US" b="0" i="0" dirty="0">
              <a:latin typeface="Montserrat" pitchFamily="2" charset="0"/>
            </a:rPr>
            <a:t>ICS includes procedures for funding, personnel, facilities, equipment, and communications. Members are assigned roles. It is used from the time an incident occurs until </a:t>
          </a:r>
          <a:r>
            <a:rPr lang="en-US" dirty="0">
              <a:latin typeface="Montserrat" pitchFamily="2" charset="0"/>
            </a:rPr>
            <a:t>it is resolved or mitigated.</a:t>
          </a:r>
        </a:p>
      </dgm:t>
    </dgm:pt>
    <dgm:pt modelId="{3EB74513-E264-4CF5-B127-8CF75E13BC75}" type="parTrans" cxnId="{0935991A-4597-46F6-8DB9-33548E49FC44}">
      <dgm:prSet/>
      <dgm:spPr/>
      <dgm:t>
        <a:bodyPr/>
        <a:lstStyle/>
        <a:p>
          <a:endParaRPr lang="en-US"/>
        </a:p>
      </dgm:t>
    </dgm:pt>
    <dgm:pt modelId="{79970166-8B06-4490-97E0-6F02472F7BA8}" type="sibTrans" cxnId="{0935991A-4597-46F6-8DB9-33548E49FC44}">
      <dgm:prSet/>
      <dgm:spPr/>
      <dgm:t>
        <a:bodyPr/>
        <a:lstStyle/>
        <a:p>
          <a:endParaRPr lang="en-US"/>
        </a:p>
      </dgm:t>
    </dgm:pt>
    <dgm:pt modelId="{C74A0BAF-2526-4774-933B-2E6AC16771C8}" type="pres">
      <dgm:prSet presAssocID="{BA7B1B0C-0450-427C-9E13-4F4BEDF31674}" presName="outerComposite" presStyleCnt="0">
        <dgm:presLayoutVars>
          <dgm:chMax val="5"/>
          <dgm:dir/>
          <dgm:resizeHandles val="exact"/>
        </dgm:presLayoutVars>
      </dgm:prSet>
      <dgm:spPr/>
    </dgm:pt>
    <dgm:pt modelId="{A4B3DD9F-345A-4DCA-B669-2CB82A1CD974}" type="pres">
      <dgm:prSet presAssocID="{BA7B1B0C-0450-427C-9E13-4F4BEDF31674}" presName="dummyMaxCanvas" presStyleCnt="0">
        <dgm:presLayoutVars/>
      </dgm:prSet>
      <dgm:spPr/>
    </dgm:pt>
    <dgm:pt modelId="{07C6D049-452C-4367-A72E-68C149E7C857}" type="pres">
      <dgm:prSet presAssocID="{BA7B1B0C-0450-427C-9E13-4F4BEDF31674}" presName="TwoNodes_1" presStyleLbl="node1" presStyleIdx="0" presStyleCnt="2">
        <dgm:presLayoutVars>
          <dgm:bulletEnabled val="1"/>
        </dgm:presLayoutVars>
      </dgm:prSet>
      <dgm:spPr/>
    </dgm:pt>
    <dgm:pt modelId="{A3D1D08F-5A4C-407E-B7EC-AF21DF1A82F7}" type="pres">
      <dgm:prSet presAssocID="{BA7B1B0C-0450-427C-9E13-4F4BEDF31674}" presName="TwoNodes_2" presStyleLbl="node1" presStyleIdx="1" presStyleCnt="2">
        <dgm:presLayoutVars>
          <dgm:bulletEnabled val="1"/>
        </dgm:presLayoutVars>
      </dgm:prSet>
      <dgm:spPr/>
    </dgm:pt>
    <dgm:pt modelId="{5EFB7686-C908-4096-A168-9435EB6D6D96}" type="pres">
      <dgm:prSet presAssocID="{BA7B1B0C-0450-427C-9E13-4F4BEDF31674}" presName="TwoConn_1-2" presStyleLbl="fgAccFollowNode1" presStyleIdx="0" presStyleCnt="1">
        <dgm:presLayoutVars>
          <dgm:bulletEnabled val="1"/>
        </dgm:presLayoutVars>
      </dgm:prSet>
      <dgm:spPr/>
    </dgm:pt>
    <dgm:pt modelId="{A1642F78-2E99-4B43-B436-09F9852EAB23}" type="pres">
      <dgm:prSet presAssocID="{BA7B1B0C-0450-427C-9E13-4F4BEDF31674}" presName="TwoNodes_1_text" presStyleLbl="node1" presStyleIdx="1" presStyleCnt="2">
        <dgm:presLayoutVars>
          <dgm:bulletEnabled val="1"/>
        </dgm:presLayoutVars>
      </dgm:prSet>
      <dgm:spPr/>
    </dgm:pt>
    <dgm:pt modelId="{1D57C2CE-AA40-4987-B90F-9128502755B2}" type="pres">
      <dgm:prSet presAssocID="{BA7B1B0C-0450-427C-9E13-4F4BEDF31674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FAA0EA09-6ECE-491C-92E0-8F5474821C7C}" srcId="{BA7B1B0C-0450-427C-9E13-4F4BEDF31674}" destId="{320AAC72-28B3-43B1-84B3-B5AACDBDFA66}" srcOrd="0" destOrd="0" parTransId="{A0F77CBE-7D3B-45DA-9B2B-51A32E6422CD}" sibTransId="{012D4979-896D-4180-9B2F-57A63FDE6C1D}"/>
    <dgm:cxn modelId="{21AFC911-A241-4E71-B9C2-62F2DDDF8367}" type="presOf" srcId="{2583D5DC-A6AE-44E1-878A-F14906218F23}" destId="{1D57C2CE-AA40-4987-B90F-9128502755B2}" srcOrd="1" destOrd="0" presId="urn:microsoft.com/office/officeart/2005/8/layout/vProcess5"/>
    <dgm:cxn modelId="{0935991A-4597-46F6-8DB9-33548E49FC44}" srcId="{BA7B1B0C-0450-427C-9E13-4F4BEDF31674}" destId="{2583D5DC-A6AE-44E1-878A-F14906218F23}" srcOrd="1" destOrd="0" parTransId="{3EB74513-E264-4CF5-B127-8CF75E13BC75}" sibTransId="{79970166-8B06-4490-97E0-6F02472F7BA8}"/>
    <dgm:cxn modelId="{54F7BE68-CCFA-44A8-BDEA-FE5FF3BE0304}" type="presOf" srcId="{320AAC72-28B3-43B1-84B3-B5AACDBDFA66}" destId="{A1642F78-2E99-4B43-B436-09F9852EAB23}" srcOrd="1" destOrd="0" presId="urn:microsoft.com/office/officeart/2005/8/layout/vProcess5"/>
    <dgm:cxn modelId="{787F3B99-4F3B-4820-AA10-A50FF25386C1}" type="presOf" srcId="{320AAC72-28B3-43B1-84B3-B5AACDBDFA66}" destId="{07C6D049-452C-4367-A72E-68C149E7C857}" srcOrd="0" destOrd="0" presId="urn:microsoft.com/office/officeart/2005/8/layout/vProcess5"/>
    <dgm:cxn modelId="{42B301AF-B34E-45FA-9703-5B3C3FB2B0A6}" type="presOf" srcId="{012D4979-896D-4180-9B2F-57A63FDE6C1D}" destId="{5EFB7686-C908-4096-A168-9435EB6D6D96}" srcOrd="0" destOrd="0" presId="urn:microsoft.com/office/officeart/2005/8/layout/vProcess5"/>
    <dgm:cxn modelId="{9F8B8ADF-A48C-4BA8-9250-12AA3E84B0D1}" type="presOf" srcId="{2583D5DC-A6AE-44E1-878A-F14906218F23}" destId="{A3D1D08F-5A4C-407E-B7EC-AF21DF1A82F7}" srcOrd="0" destOrd="0" presId="urn:microsoft.com/office/officeart/2005/8/layout/vProcess5"/>
    <dgm:cxn modelId="{312714ED-0D6C-4427-B433-8BF8539CCCA8}" type="presOf" srcId="{BA7B1B0C-0450-427C-9E13-4F4BEDF31674}" destId="{C74A0BAF-2526-4774-933B-2E6AC16771C8}" srcOrd="0" destOrd="0" presId="urn:microsoft.com/office/officeart/2005/8/layout/vProcess5"/>
    <dgm:cxn modelId="{DEEBE693-7318-46DC-8885-86648051D564}" type="presParOf" srcId="{C74A0BAF-2526-4774-933B-2E6AC16771C8}" destId="{A4B3DD9F-345A-4DCA-B669-2CB82A1CD974}" srcOrd="0" destOrd="0" presId="urn:microsoft.com/office/officeart/2005/8/layout/vProcess5"/>
    <dgm:cxn modelId="{7AB80775-64EF-4984-BDA7-9AAD5E529764}" type="presParOf" srcId="{C74A0BAF-2526-4774-933B-2E6AC16771C8}" destId="{07C6D049-452C-4367-A72E-68C149E7C857}" srcOrd="1" destOrd="0" presId="urn:microsoft.com/office/officeart/2005/8/layout/vProcess5"/>
    <dgm:cxn modelId="{DACD9901-31AF-4E27-9D75-4CDDABF315C5}" type="presParOf" srcId="{C74A0BAF-2526-4774-933B-2E6AC16771C8}" destId="{A3D1D08F-5A4C-407E-B7EC-AF21DF1A82F7}" srcOrd="2" destOrd="0" presId="urn:microsoft.com/office/officeart/2005/8/layout/vProcess5"/>
    <dgm:cxn modelId="{9A790BA3-4405-4359-9B36-1093589AF815}" type="presParOf" srcId="{C74A0BAF-2526-4774-933B-2E6AC16771C8}" destId="{5EFB7686-C908-4096-A168-9435EB6D6D96}" srcOrd="3" destOrd="0" presId="urn:microsoft.com/office/officeart/2005/8/layout/vProcess5"/>
    <dgm:cxn modelId="{CBEA21E4-EAC4-44FC-85F6-AA344E9F81A7}" type="presParOf" srcId="{C74A0BAF-2526-4774-933B-2E6AC16771C8}" destId="{A1642F78-2E99-4B43-B436-09F9852EAB23}" srcOrd="4" destOrd="0" presId="urn:microsoft.com/office/officeart/2005/8/layout/vProcess5"/>
    <dgm:cxn modelId="{85E62FA9-2B90-4E8D-BDA8-F82C3D609848}" type="presParOf" srcId="{C74A0BAF-2526-4774-933B-2E6AC16771C8}" destId="{1D57C2CE-AA40-4987-B90F-9128502755B2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4486A-1C6F-4C6A-98D4-174671D53B5C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C3DE132-3BC5-4FB7-A38D-AC6D4751A4A1}">
      <dgm:prSet custT="1"/>
      <dgm:spPr/>
      <dgm:t>
        <a:bodyPr/>
        <a:lstStyle/>
        <a:p>
          <a:r>
            <a:rPr lang="en-US" sz="4000" dirty="0">
              <a:latin typeface="Montserrat" pitchFamily="2" charset="0"/>
            </a:rPr>
            <a:t>Unity of Command</a:t>
          </a:r>
        </a:p>
      </dgm:t>
    </dgm:pt>
    <dgm:pt modelId="{9B56EDA2-EA0F-4FD2-9757-B7354D7437A9}" type="parTrans" cxnId="{5233160B-DB5D-4EBA-8E1E-949E5774703E}">
      <dgm:prSet/>
      <dgm:spPr/>
      <dgm:t>
        <a:bodyPr/>
        <a:lstStyle/>
        <a:p>
          <a:endParaRPr lang="en-US"/>
        </a:p>
      </dgm:t>
    </dgm:pt>
    <dgm:pt modelId="{1A52BDE0-2F1E-4E7C-A8FF-76690368724E}" type="sibTrans" cxnId="{5233160B-DB5D-4EBA-8E1E-949E5774703E}">
      <dgm:prSet/>
      <dgm:spPr/>
      <dgm:t>
        <a:bodyPr/>
        <a:lstStyle/>
        <a:p>
          <a:endParaRPr lang="en-US"/>
        </a:p>
      </dgm:t>
    </dgm:pt>
    <dgm:pt modelId="{1C9B0EEE-F12F-46A9-A175-4F139A880841}">
      <dgm:prSet custT="1"/>
      <dgm:spPr/>
      <dgm:t>
        <a:bodyPr/>
        <a:lstStyle/>
        <a:p>
          <a:r>
            <a:rPr lang="en-US" sz="4000" dirty="0">
              <a:latin typeface="Montserrat" pitchFamily="2" charset="0"/>
            </a:rPr>
            <a:t>Common Terminology</a:t>
          </a:r>
        </a:p>
      </dgm:t>
    </dgm:pt>
    <dgm:pt modelId="{94DC1C8F-FBE9-4AE4-9C99-9E035632EDC6}" type="parTrans" cxnId="{DF21DBF1-5EFF-4BEE-AADE-338C072ADE8C}">
      <dgm:prSet/>
      <dgm:spPr/>
      <dgm:t>
        <a:bodyPr/>
        <a:lstStyle/>
        <a:p>
          <a:endParaRPr lang="en-US"/>
        </a:p>
      </dgm:t>
    </dgm:pt>
    <dgm:pt modelId="{069E05D2-CF2C-44F9-85B2-53122A59224B}" type="sibTrans" cxnId="{DF21DBF1-5EFF-4BEE-AADE-338C072ADE8C}">
      <dgm:prSet/>
      <dgm:spPr/>
      <dgm:t>
        <a:bodyPr/>
        <a:lstStyle/>
        <a:p>
          <a:endParaRPr lang="en-US"/>
        </a:p>
      </dgm:t>
    </dgm:pt>
    <dgm:pt modelId="{E8FFF5DD-13BB-413B-9A52-E4AFE00580E2}">
      <dgm:prSet custT="1"/>
      <dgm:spPr/>
      <dgm:t>
        <a:bodyPr/>
        <a:lstStyle/>
        <a:p>
          <a:r>
            <a:rPr lang="en-US" sz="4000" dirty="0">
              <a:latin typeface="Montserrat" pitchFamily="2" charset="0"/>
            </a:rPr>
            <a:t>Management by Objective</a:t>
          </a:r>
        </a:p>
      </dgm:t>
    </dgm:pt>
    <dgm:pt modelId="{67CA91B5-8D58-4394-97C1-2F53F3E0A16A}" type="parTrans" cxnId="{5503B6F5-A2DB-42D1-803A-407CE7F87114}">
      <dgm:prSet/>
      <dgm:spPr/>
      <dgm:t>
        <a:bodyPr/>
        <a:lstStyle/>
        <a:p>
          <a:endParaRPr lang="en-US"/>
        </a:p>
      </dgm:t>
    </dgm:pt>
    <dgm:pt modelId="{F904A68E-6B75-4F18-804A-278FC712BC7A}" type="sibTrans" cxnId="{5503B6F5-A2DB-42D1-803A-407CE7F87114}">
      <dgm:prSet/>
      <dgm:spPr/>
      <dgm:t>
        <a:bodyPr/>
        <a:lstStyle/>
        <a:p>
          <a:endParaRPr lang="en-US"/>
        </a:p>
      </dgm:t>
    </dgm:pt>
    <dgm:pt modelId="{7FF5C740-E80B-4969-9336-F731E9F3E86B}">
      <dgm:prSet custT="1"/>
      <dgm:spPr/>
      <dgm:t>
        <a:bodyPr/>
        <a:lstStyle/>
        <a:p>
          <a:r>
            <a:rPr lang="en-US" sz="4000" dirty="0">
              <a:latin typeface="Montserrat" pitchFamily="2" charset="0"/>
            </a:rPr>
            <a:t>Flexible and Modular Organization</a:t>
          </a:r>
        </a:p>
      </dgm:t>
    </dgm:pt>
    <dgm:pt modelId="{0AC54422-FCEE-4636-81E6-CB5F84146EC2}" type="parTrans" cxnId="{94AF33E5-7DBC-4223-B286-9D53016A9B1F}">
      <dgm:prSet/>
      <dgm:spPr/>
      <dgm:t>
        <a:bodyPr/>
        <a:lstStyle/>
        <a:p>
          <a:endParaRPr lang="en-US"/>
        </a:p>
      </dgm:t>
    </dgm:pt>
    <dgm:pt modelId="{064A9607-27DD-4F12-8EEE-2B920BEA303B}" type="sibTrans" cxnId="{94AF33E5-7DBC-4223-B286-9D53016A9B1F}">
      <dgm:prSet/>
      <dgm:spPr/>
      <dgm:t>
        <a:bodyPr/>
        <a:lstStyle/>
        <a:p>
          <a:endParaRPr lang="en-US"/>
        </a:p>
      </dgm:t>
    </dgm:pt>
    <dgm:pt modelId="{1D143DAE-99FC-4DCB-A723-698A5F211AE2}">
      <dgm:prSet/>
      <dgm:spPr/>
      <dgm:t>
        <a:bodyPr/>
        <a:lstStyle/>
        <a:p>
          <a:r>
            <a:rPr lang="en-US" dirty="0">
              <a:latin typeface="Montserrat" pitchFamily="2" charset="0"/>
            </a:rPr>
            <a:t>Span of Control</a:t>
          </a:r>
        </a:p>
      </dgm:t>
    </dgm:pt>
    <dgm:pt modelId="{77B41DB8-B9C8-467E-96FA-5C6B881ACCA0}" type="parTrans" cxnId="{D0954A1A-AF62-473F-827B-2B0E421DF5AB}">
      <dgm:prSet/>
      <dgm:spPr/>
      <dgm:t>
        <a:bodyPr/>
        <a:lstStyle/>
        <a:p>
          <a:endParaRPr lang="en-US"/>
        </a:p>
      </dgm:t>
    </dgm:pt>
    <dgm:pt modelId="{D27E20AA-4A5E-476C-AE24-8CAEBA3A2626}" type="sibTrans" cxnId="{D0954A1A-AF62-473F-827B-2B0E421DF5AB}">
      <dgm:prSet/>
      <dgm:spPr/>
      <dgm:t>
        <a:bodyPr/>
        <a:lstStyle/>
        <a:p>
          <a:endParaRPr lang="en-US"/>
        </a:p>
      </dgm:t>
    </dgm:pt>
    <dgm:pt modelId="{EC569372-6373-4290-9634-7FAB8DBCD682}" type="pres">
      <dgm:prSet presAssocID="{1874486A-1C6F-4C6A-98D4-174671D53B5C}" presName="vert0" presStyleCnt="0">
        <dgm:presLayoutVars>
          <dgm:dir/>
          <dgm:animOne val="branch"/>
          <dgm:animLvl val="lvl"/>
        </dgm:presLayoutVars>
      </dgm:prSet>
      <dgm:spPr/>
    </dgm:pt>
    <dgm:pt modelId="{E2E4811F-060E-44BD-91EE-16E0244DEB88}" type="pres">
      <dgm:prSet presAssocID="{1C3DE132-3BC5-4FB7-A38D-AC6D4751A4A1}" presName="thickLine" presStyleLbl="alignNode1" presStyleIdx="0" presStyleCnt="5"/>
      <dgm:spPr/>
    </dgm:pt>
    <dgm:pt modelId="{D830256E-432A-4C14-B1E2-8EF982AD0163}" type="pres">
      <dgm:prSet presAssocID="{1C3DE132-3BC5-4FB7-A38D-AC6D4751A4A1}" presName="horz1" presStyleCnt="0"/>
      <dgm:spPr/>
    </dgm:pt>
    <dgm:pt modelId="{FE10BFAE-E2C9-44CF-B6CE-3121238D1EA8}" type="pres">
      <dgm:prSet presAssocID="{1C3DE132-3BC5-4FB7-A38D-AC6D4751A4A1}" presName="tx1" presStyleLbl="revTx" presStyleIdx="0" presStyleCnt="5"/>
      <dgm:spPr/>
    </dgm:pt>
    <dgm:pt modelId="{AE75D719-EA44-48C4-A320-4C73969DBE99}" type="pres">
      <dgm:prSet presAssocID="{1C3DE132-3BC5-4FB7-A38D-AC6D4751A4A1}" presName="vert1" presStyleCnt="0"/>
      <dgm:spPr/>
    </dgm:pt>
    <dgm:pt modelId="{C85DE9DB-ABF9-460E-B228-71F9A4D5D6EF}" type="pres">
      <dgm:prSet presAssocID="{1C9B0EEE-F12F-46A9-A175-4F139A880841}" presName="thickLine" presStyleLbl="alignNode1" presStyleIdx="1" presStyleCnt="5"/>
      <dgm:spPr/>
    </dgm:pt>
    <dgm:pt modelId="{AAC2A125-88DD-4B3D-80E6-0B69868A6A0E}" type="pres">
      <dgm:prSet presAssocID="{1C9B0EEE-F12F-46A9-A175-4F139A880841}" presName="horz1" presStyleCnt="0"/>
      <dgm:spPr/>
    </dgm:pt>
    <dgm:pt modelId="{8BE138E0-4DF9-4932-8C88-B3E963FE8AC6}" type="pres">
      <dgm:prSet presAssocID="{1C9B0EEE-F12F-46A9-A175-4F139A880841}" presName="tx1" presStyleLbl="revTx" presStyleIdx="1" presStyleCnt="5"/>
      <dgm:spPr/>
    </dgm:pt>
    <dgm:pt modelId="{A227F59F-4EA0-449D-B96E-94B27607364D}" type="pres">
      <dgm:prSet presAssocID="{1C9B0EEE-F12F-46A9-A175-4F139A880841}" presName="vert1" presStyleCnt="0"/>
      <dgm:spPr/>
    </dgm:pt>
    <dgm:pt modelId="{90E77E88-170F-4ED8-A2F6-513933C2766B}" type="pres">
      <dgm:prSet presAssocID="{E8FFF5DD-13BB-413B-9A52-E4AFE00580E2}" presName="thickLine" presStyleLbl="alignNode1" presStyleIdx="2" presStyleCnt="5"/>
      <dgm:spPr/>
    </dgm:pt>
    <dgm:pt modelId="{FB2030B5-C902-4137-9A87-585626C48BFD}" type="pres">
      <dgm:prSet presAssocID="{E8FFF5DD-13BB-413B-9A52-E4AFE00580E2}" presName="horz1" presStyleCnt="0"/>
      <dgm:spPr/>
    </dgm:pt>
    <dgm:pt modelId="{E8325CFB-C360-4D1F-A5CF-4C2DF6518BE2}" type="pres">
      <dgm:prSet presAssocID="{E8FFF5DD-13BB-413B-9A52-E4AFE00580E2}" presName="tx1" presStyleLbl="revTx" presStyleIdx="2" presStyleCnt="5"/>
      <dgm:spPr/>
    </dgm:pt>
    <dgm:pt modelId="{35CC5AF8-1582-4296-B851-578446A75B84}" type="pres">
      <dgm:prSet presAssocID="{E8FFF5DD-13BB-413B-9A52-E4AFE00580E2}" presName="vert1" presStyleCnt="0"/>
      <dgm:spPr/>
    </dgm:pt>
    <dgm:pt modelId="{7424809B-8782-4AE5-9B1E-6005C262EEF9}" type="pres">
      <dgm:prSet presAssocID="{7FF5C740-E80B-4969-9336-F731E9F3E86B}" presName="thickLine" presStyleLbl="alignNode1" presStyleIdx="3" presStyleCnt="5"/>
      <dgm:spPr/>
    </dgm:pt>
    <dgm:pt modelId="{699C0797-6D49-419E-860B-C57710FEBBE4}" type="pres">
      <dgm:prSet presAssocID="{7FF5C740-E80B-4969-9336-F731E9F3E86B}" presName="horz1" presStyleCnt="0"/>
      <dgm:spPr/>
    </dgm:pt>
    <dgm:pt modelId="{6F06231E-9E11-49A6-9601-F64585B8465C}" type="pres">
      <dgm:prSet presAssocID="{7FF5C740-E80B-4969-9336-F731E9F3E86B}" presName="tx1" presStyleLbl="revTx" presStyleIdx="3" presStyleCnt="5"/>
      <dgm:spPr/>
    </dgm:pt>
    <dgm:pt modelId="{DC7D8A0D-38F6-4D99-8DE7-3597783E6996}" type="pres">
      <dgm:prSet presAssocID="{7FF5C740-E80B-4969-9336-F731E9F3E86B}" presName="vert1" presStyleCnt="0"/>
      <dgm:spPr/>
    </dgm:pt>
    <dgm:pt modelId="{C0BEDE14-FF95-4047-A2BC-BD82EFCE9B82}" type="pres">
      <dgm:prSet presAssocID="{1D143DAE-99FC-4DCB-A723-698A5F211AE2}" presName="thickLine" presStyleLbl="alignNode1" presStyleIdx="4" presStyleCnt="5"/>
      <dgm:spPr/>
    </dgm:pt>
    <dgm:pt modelId="{119048EE-BC1D-4967-8564-E1A6F8608844}" type="pres">
      <dgm:prSet presAssocID="{1D143DAE-99FC-4DCB-A723-698A5F211AE2}" presName="horz1" presStyleCnt="0"/>
      <dgm:spPr/>
    </dgm:pt>
    <dgm:pt modelId="{073A4C15-3647-4A26-84D4-3F4FC2C917AB}" type="pres">
      <dgm:prSet presAssocID="{1D143DAE-99FC-4DCB-A723-698A5F211AE2}" presName="tx1" presStyleLbl="revTx" presStyleIdx="4" presStyleCnt="5"/>
      <dgm:spPr/>
    </dgm:pt>
    <dgm:pt modelId="{4A0FE8CC-6ACB-4516-AC77-73292BDA3FFC}" type="pres">
      <dgm:prSet presAssocID="{1D143DAE-99FC-4DCB-A723-698A5F211AE2}" presName="vert1" presStyleCnt="0"/>
      <dgm:spPr/>
    </dgm:pt>
  </dgm:ptLst>
  <dgm:cxnLst>
    <dgm:cxn modelId="{5233160B-DB5D-4EBA-8E1E-949E5774703E}" srcId="{1874486A-1C6F-4C6A-98D4-174671D53B5C}" destId="{1C3DE132-3BC5-4FB7-A38D-AC6D4751A4A1}" srcOrd="0" destOrd="0" parTransId="{9B56EDA2-EA0F-4FD2-9757-B7354D7437A9}" sibTransId="{1A52BDE0-2F1E-4E7C-A8FF-76690368724E}"/>
    <dgm:cxn modelId="{A8EB9512-2114-4527-8374-4BFD027B002C}" type="presOf" srcId="{E8FFF5DD-13BB-413B-9A52-E4AFE00580E2}" destId="{E8325CFB-C360-4D1F-A5CF-4C2DF6518BE2}" srcOrd="0" destOrd="0" presId="urn:microsoft.com/office/officeart/2008/layout/LinedList"/>
    <dgm:cxn modelId="{D0954A1A-AF62-473F-827B-2B0E421DF5AB}" srcId="{1874486A-1C6F-4C6A-98D4-174671D53B5C}" destId="{1D143DAE-99FC-4DCB-A723-698A5F211AE2}" srcOrd="4" destOrd="0" parTransId="{77B41DB8-B9C8-467E-96FA-5C6B881ACCA0}" sibTransId="{D27E20AA-4A5E-476C-AE24-8CAEBA3A2626}"/>
    <dgm:cxn modelId="{C183AC40-1FE8-4143-9BA1-D9F65387AF91}" type="presOf" srcId="{1874486A-1C6F-4C6A-98D4-174671D53B5C}" destId="{EC569372-6373-4290-9634-7FAB8DBCD682}" srcOrd="0" destOrd="0" presId="urn:microsoft.com/office/officeart/2008/layout/LinedList"/>
    <dgm:cxn modelId="{6CD1F47E-484C-4E78-93F3-D7DCA1D53D77}" type="presOf" srcId="{1C9B0EEE-F12F-46A9-A175-4F139A880841}" destId="{8BE138E0-4DF9-4932-8C88-B3E963FE8AC6}" srcOrd="0" destOrd="0" presId="urn:microsoft.com/office/officeart/2008/layout/LinedList"/>
    <dgm:cxn modelId="{E8DF8982-6BD0-4022-9D27-19D7F2042C80}" type="presOf" srcId="{1C3DE132-3BC5-4FB7-A38D-AC6D4751A4A1}" destId="{FE10BFAE-E2C9-44CF-B6CE-3121238D1EA8}" srcOrd="0" destOrd="0" presId="urn:microsoft.com/office/officeart/2008/layout/LinedList"/>
    <dgm:cxn modelId="{61F4EBAC-B81A-44B1-B4A8-B37D7A9B0938}" type="presOf" srcId="{1D143DAE-99FC-4DCB-A723-698A5F211AE2}" destId="{073A4C15-3647-4A26-84D4-3F4FC2C917AB}" srcOrd="0" destOrd="0" presId="urn:microsoft.com/office/officeart/2008/layout/LinedList"/>
    <dgm:cxn modelId="{23203ABF-C358-4FD3-9462-9BB7CBD357CF}" type="presOf" srcId="{7FF5C740-E80B-4969-9336-F731E9F3E86B}" destId="{6F06231E-9E11-49A6-9601-F64585B8465C}" srcOrd="0" destOrd="0" presId="urn:microsoft.com/office/officeart/2008/layout/LinedList"/>
    <dgm:cxn modelId="{94AF33E5-7DBC-4223-B286-9D53016A9B1F}" srcId="{1874486A-1C6F-4C6A-98D4-174671D53B5C}" destId="{7FF5C740-E80B-4969-9336-F731E9F3E86B}" srcOrd="3" destOrd="0" parTransId="{0AC54422-FCEE-4636-81E6-CB5F84146EC2}" sibTransId="{064A9607-27DD-4F12-8EEE-2B920BEA303B}"/>
    <dgm:cxn modelId="{DF21DBF1-5EFF-4BEE-AADE-338C072ADE8C}" srcId="{1874486A-1C6F-4C6A-98D4-174671D53B5C}" destId="{1C9B0EEE-F12F-46A9-A175-4F139A880841}" srcOrd="1" destOrd="0" parTransId="{94DC1C8F-FBE9-4AE4-9C99-9E035632EDC6}" sibTransId="{069E05D2-CF2C-44F9-85B2-53122A59224B}"/>
    <dgm:cxn modelId="{5503B6F5-A2DB-42D1-803A-407CE7F87114}" srcId="{1874486A-1C6F-4C6A-98D4-174671D53B5C}" destId="{E8FFF5DD-13BB-413B-9A52-E4AFE00580E2}" srcOrd="2" destOrd="0" parTransId="{67CA91B5-8D58-4394-97C1-2F53F3E0A16A}" sibTransId="{F904A68E-6B75-4F18-804A-278FC712BC7A}"/>
    <dgm:cxn modelId="{857B4D60-F1D6-4DB0-90F8-3A341505DA4D}" type="presParOf" srcId="{EC569372-6373-4290-9634-7FAB8DBCD682}" destId="{E2E4811F-060E-44BD-91EE-16E0244DEB88}" srcOrd="0" destOrd="0" presId="urn:microsoft.com/office/officeart/2008/layout/LinedList"/>
    <dgm:cxn modelId="{C85F76AF-D827-4C0B-9AB2-613ACF70DD26}" type="presParOf" srcId="{EC569372-6373-4290-9634-7FAB8DBCD682}" destId="{D830256E-432A-4C14-B1E2-8EF982AD0163}" srcOrd="1" destOrd="0" presId="urn:microsoft.com/office/officeart/2008/layout/LinedList"/>
    <dgm:cxn modelId="{69E53907-0537-4CCF-8042-7C1C589BFF56}" type="presParOf" srcId="{D830256E-432A-4C14-B1E2-8EF982AD0163}" destId="{FE10BFAE-E2C9-44CF-B6CE-3121238D1EA8}" srcOrd="0" destOrd="0" presId="urn:microsoft.com/office/officeart/2008/layout/LinedList"/>
    <dgm:cxn modelId="{764BF095-DE48-42A3-BBD8-15EEC8E5ACD8}" type="presParOf" srcId="{D830256E-432A-4C14-B1E2-8EF982AD0163}" destId="{AE75D719-EA44-48C4-A320-4C73969DBE99}" srcOrd="1" destOrd="0" presId="urn:microsoft.com/office/officeart/2008/layout/LinedList"/>
    <dgm:cxn modelId="{DAB8EF67-D8A3-464C-A4EE-27709900D280}" type="presParOf" srcId="{EC569372-6373-4290-9634-7FAB8DBCD682}" destId="{C85DE9DB-ABF9-460E-B228-71F9A4D5D6EF}" srcOrd="2" destOrd="0" presId="urn:microsoft.com/office/officeart/2008/layout/LinedList"/>
    <dgm:cxn modelId="{1C4688FE-5E01-4CDB-9117-E2BF435B03CA}" type="presParOf" srcId="{EC569372-6373-4290-9634-7FAB8DBCD682}" destId="{AAC2A125-88DD-4B3D-80E6-0B69868A6A0E}" srcOrd="3" destOrd="0" presId="urn:microsoft.com/office/officeart/2008/layout/LinedList"/>
    <dgm:cxn modelId="{4516A67C-0E31-44A3-9CBB-45CB28B3F7E6}" type="presParOf" srcId="{AAC2A125-88DD-4B3D-80E6-0B69868A6A0E}" destId="{8BE138E0-4DF9-4932-8C88-B3E963FE8AC6}" srcOrd="0" destOrd="0" presId="urn:microsoft.com/office/officeart/2008/layout/LinedList"/>
    <dgm:cxn modelId="{3F2ECE77-F675-48EE-BF9D-012E795D95A3}" type="presParOf" srcId="{AAC2A125-88DD-4B3D-80E6-0B69868A6A0E}" destId="{A227F59F-4EA0-449D-B96E-94B27607364D}" srcOrd="1" destOrd="0" presId="urn:microsoft.com/office/officeart/2008/layout/LinedList"/>
    <dgm:cxn modelId="{B82196FF-CC74-4225-A701-167A81A7C39C}" type="presParOf" srcId="{EC569372-6373-4290-9634-7FAB8DBCD682}" destId="{90E77E88-170F-4ED8-A2F6-513933C2766B}" srcOrd="4" destOrd="0" presId="urn:microsoft.com/office/officeart/2008/layout/LinedList"/>
    <dgm:cxn modelId="{3FA62C51-AC58-4778-B115-B6BB4FE684BD}" type="presParOf" srcId="{EC569372-6373-4290-9634-7FAB8DBCD682}" destId="{FB2030B5-C902-4137-9A87-585626C48BFD}" srcOrd="5" destOrd="0" presId="urn:microsoft.com/office/officeart/2008/layout/LinedList"/>
    <dgm:cxn modelId="{565A8617-C98A-4D38-80CA-E66271670CEC}" type="presParOf" srcId="{FB2030B5-C902-4137-9A87-585626C48BFD}" destId="{E8325CFB-C360-4D1F-A5CF-4C2DF6518BE2}" srcOrd="0" destOrd="0" presId="urn:microsoft.com/office/officeart/2008/layout/LinedList"/>
    <dgm:cxn modelId="{6678850C-743F-4954-850C-1DC9B73B6D2A}" type="presParOf" srcId="{FB2030B5-C902-4137-9A87-585626C48BFD}" destId="{35CC5AF8-1582-4296-B851-578446A75B84}" srcOrd="1" destOrd="0" presId="urn:microsoft.com/office/officeart/2008/layout/LinedList"/>
    <dgm:cxn modelId="{497CAF23-B7C2-43B7-955B-05D29247DF0D}" type="presParOf" srcId="{EC569372-6373-4290-9634-7FAB8DBCD682}" destId="{7424809B-8782-4AE5-9B1E-6005C262EEF9}" srcOrd="6" destOrd="0" presId="urn:microsoft.com/office/officeart/2008/layout/LinedList"/>
    <dgm:cxn modelId="{319BBB01-04F9-4713-8081-CE4E3F701E27}" type="presParOf" srcId="{EC569372-6373-4290-9634-7FAB8DBCD682}" destId="{699C0797-6D49-419E-860B-C57710FEBBE4}" srcOrd="7" destOrd="0" presId="urn:microsoft.com/office/officeart/2008/layout/LinedList"/>
    <dgm:cxn modelId="{2B854134-7E19-4628-BC05-D6B5A2084FB3}" type="presParOf" srcId="{699C0797-6D49-419E-860B-C57710FEBBE4}" destId="{6F06231E-9E11-49A6-9601-F64585B8465C}" srcOrd="0" destOrd="0" presId="urn:microsoft.com/office/officeart/2008/layout/LinedList"/>
    <dgm:cxn modelId="{A3E2E294-CDFF-4655-BBF1-5DA8D3A6AB8D}" type="presParOf" srcId="{699C0797-6D49-419E-860B-C57710FEBBE4}" destId="{DC7D8A0D-38F6-4D99-8DE7-3597783E6996}" srcOrd="1" destOrd="0" presId="urn:microsoft.com/office/officeart/2008/layout/LinedList"/>
    <dgm:cxn modelId="{F7817106-99AF-4E65-B32C-BDC645237D59}" type="presParOf" srcId="{EC569372-6373-4290-9634-7FAB8DBCD682}" destId="{C0BEDE14-FF95-4047-A2BC-BD82EFCE9B82}" srcOrd="8" destOrd="0" presId="urn:microsoft.com/office/officeart/2008/layout/LinedList"/>
    <dgm:cxn modelId="{F2E01140-837C-4695-8446-EC80AAD01031}" type="presParOf" srcId="{EC569372-6373-4290-9634-7FAB8DBCD682}" destId="{119048EE-BC1D-4967-8564-E1A6F8608844}" srcOrd="9" destOrd="0" presId="urn:microsoft.com/office/officeart/2008/layout/LinedList"/>
    <dgm:cxn modelId="{552C292E-5369-412A-8F31-4638DF429544}" type="presParOf" srcId="{119048EE-BC1D-4967-8564-E1A6F8608844}" destId="{073A4C15-3647-4A26-84D4-3F4FC2C917AB}" srcOrd="0" destOrd="0" presId="urn:microsoft.com/office/officeart/2008/layout/LinedList"/>
    <dgm:cxn modelId="{7184B55D-010A-4800-AACF-6DB3DD5C5A40}" type="presParOf" srcId="{119048EE-BC1D-4967-8564-E1A6F8608844}" destId="{4A0FE8CC-6ACB-4516-AC77-73292BDA3FF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D8B00FA-5D45-4E32-8575-CDDBDFD5F6D6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E49A32-4F7E-473D-9B62-51EEEB3395E7}">
      <dgm:prSet custT="1"/>
      <dgm:spPr/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President or CEO</a:t>
          </a:r>
        </a:p>
      </dgm:t>
    </dgm:pt>
    <dgm:pt modelId="{3C681DCF-7388-48CC-8092-CE612C023481}" type="parTrans" cxnId="{703DDFD7-638A-4926-8EC6-133B41EF1395}">
      <dgm:prSet/>
      <dgm:spPr/>
      <dgm:t>
        <a:bodyPr/>
        <a:lstStyle/>
        <a:p>
          <a:endParaRPr lang="en-US"/>
        </a:p>
      </dgm:t>
    </dgm:pt>
    <dgm:pt modelId="{C40E8578-C37E-47E5-9651-724E84D067EE}" type="sibTrans" cxnId="{703DDFD7-638A-4926-8EC6-133B41EF1395}">
      <dgm:prSet/>
      <dgm:spPr/>
      <dgm:t>
        <a:bodyPr/>
        <a:lstStyle/>
        <a:p>
          <a:endParaRPr lang="en-US"/>
        </a:p>
      </dgm:t>
    </dgm:pt>
    <dgm:pt modelId="{7CD57DF2-DC42-48CF-B34B-B45507F9A677}">
      <dgm:prSet custT="1"/>
      <dgm:spPr/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Human Resources</a:t>
          </a:r>
        </a:p>
      </dgm:t>
    </dgm:pt>
    <dgm:pt modelId="{DCCA5296-D00B-4AF1-9C41-13A4A1831DC0}" type="parTrans" cxnId="{263023F0-C186-4615-9395-174F32D99696}">
      <dgm:prSet/>
      <dgm:spPr/>
      <dgm:t>
        <a:bodyPr/>
        <a:lstStyle/>
        <a:p>
          <a:endParaRPr lang="en-US"/>
        </a:p>
      </dgm:t>
    </dgm:pt>
    <dgm:pt modelId="{4A6D17DD-756D-416A-A657-1631FBC8870B}" type="sibTrans" cxnId="{263023F0-C186-4615-9395-174F32D99696}">
      <dgm:prSet/>
      <dgm:spPr/>
      <dgm:t>
        <a:bodyPr/>
        <a:lstStyle/>
        <a:p>
          <a:endParaRPr lang="en-US"/>
        </a:p>
      </dgm:t>
    </dgm:pt>
    <dgm:pt modelId="{DF542197-B867-426F-9BCB-705C8DECFA96}">
      <dgm:prSet custT="1"/>
      <dgm:spPr/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Finance</a:t>
          </a:r>
          <a:r>
            <a:rPr lang="en-US" sz="2300" dirty="0">
              <a:latin typeface="Arial" panose="020B0604020202020204" pitchFamily="34" charset="0"/>
              <a:cs typeface="Arial" panose="020B0604020202020204" pitchFamily="34" charset="0"/>
            </a:rPr>
            <a:t> </a:t>
          </a:r>
        </a:p>
      </dgm:t>
    </dgm:pt>
    <dgm:pt modelId="{AEFB0E1D-24FA-4397-8A0D-806EB51720D6}" type="parTrans" cxnId="{CA913303-9A54-4C06-A9CB-AF36060C1184}">
      <dgm:prSet/>
      <dgm:spPr/>
      <dgm:t>
        <a:bodyPr/>
        <a:lstStyle/>
        <a:p>
          <a:endParaRPr lang="en-US"/>
        </a:p>
      </dgm:t>
    </dgm:pt>
    <dgm:pt modelId="{A01DDD48-B940-4070-9977-F9FA8E51FD22}" type="sibTrans" cxnId="{CA913303-9A54-4C06-A9CB-AF36060C1184}">
      <dgm:prSet/>
      <dgm:spPr/>
      <dgm:t>
        <a:bodyPr/>
        <a:lstStyle/>
        <a:p>
          <a:endParaRPr lang="en-US"/>
        </a:p>
      </dgm:t>
    </dgm:pt>
    <dgm:pt modelId="{126488A8-D9FC-40C2-9FA5-33527214B28A}">
      <dgm:prSet custT="1"/>
      <dgm:spPr/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Operations</a:t>
          </a:r>
        </a:p>
      </dgm:t>
    </dgm:pt>
    <dgm:pt modelId="{700BEBFB-47B2-4A33-9F5E-4CBE3A2888ED}" type="parTrans" cxnId="{AF6B14B1-AAA8-4D79-AD14-06047567E938}">
      <dgm:prSet/>
      <dgm:spPr/>
      <dgm:t>
        <a:bodyPr/>
        <a:lstStyle/>
        <a:p>
          <a:endParaRPr lang="en-US"/>
        </a:p>
      </dgm:t>
    </dgm:pt>
    <dgm:pt modelId="{4EF398F0-EFCC-4555-A597-4D67ED065BE2}" type="sibTrans" cxnId="{AF6B14B1-AAA8-4D79-AD14-06047567E938}">
      <dgm:prSet/>
      <dgm:spPr/>
      <dgm:t>
        <a:bodyPr/>
        <a:lstStyle/>
        <a:p>
          <a:endParaRPr lang="en-US"/>
        </a:p>
      </dgm:t>
    </dgm:pt>
    <dgm:pt modelId="{C7D24469-B358-4B91-ACA6-BEA968565148}">
      <dgm:prSet custT="1"/>
      <dgm:spPr/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Communications</a:t>
          </a:r>
        </a:p>
      </dgm:t>
    </dgm:pt>
    <dgm:pt modelId="{15F15729-692D-4BC5-9D11-5F7339E9D990}" type="parTrans" cxnId="{DADABAE7-7BE4-4218-B1AE-AD27655A168F}">
      <dgm:prSet/>
      <dgm:spPr/>
      <dgm:t>
        <a:bodyPr/>
        <a:lstStyle/>
        <a:p>
          <a:endParaRPr lang="en-US"/>
        </a:p>
      </dgm:t>
    </dgm:pt>
    <dgm:pt modelId="{24A2F0AB-962E-4E13-9C3F-E4922A2232BC}" type="sibTrans" cxnId="{DADABAE7-7BE4-4218-B1AE-AD27655A168F}">
      <dgm:prSet/>
      <dgm:spPr/>
      <dgm:t>
        <a:bodyPr/>
        <a:lstStyle/>
        <a:p>
          <a:endParaRPr lang="en-US"/>
        </a:p>
      </dgm:t>
    </dgm:pt>
    <dgm:pt modelId="{44707725-508B-4F31-A4AE-C563A030D513}">
      <dgm:prSet custT="1"/>
      <dgm:spPr/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Board Member or Valued Partner</a:t>
          </a:r>
        </a:p>
      </dgm:t>
    </dgm:pt>
    <dgm:pt modelId="{B7F56904-5CDA-4A8C-8E89-09B933F4586B}" type="parTrans" cxnId="{25A5CD26-2802-4B19-B845-0C87C15EC606}">
      <dgm:prSet/>
      <dgm:spPr/>
      <dgm:t>
        <a:bodyPr/>
        <a:lstStyle/>
        <a:p>
          <a:endParaRPr lang="en-US"/>
        </a:p>
      </dgm:t>
    </dgm:pt>
    <dgm:pt modelId="{78017C26-07CE-4D4B-9CE7-0B33BDAF5AED}" type="sibTrans" cxnId="{25A5CD26-2802-4B19-B845-0C87C15EC606}">
      <dgm:prSet/>
      <dgm:spPr/>
      <dgm:t>
        <a:bodyPr/>
        <a:lstStyle/>
        <a:p>
          <a:endParaRPr lang="en-US"/>
        </a:p>
      </dgm:t>
    </dgm:pt>
    <dgm:pt modelId="{4D5E8CF5-139F-4B64-9E8C-14AA5B2A440D}" type="pres">
      <dgm:prSet presAssocID="{7D8B00FA-5D45-4E32-8575-CDDBDFD5F6D6}" presName="root" presStyleCnt="0">
        <dgm:presLayoutVars>
          <dgm:dir/>
          <dgm:resizeHandles val="exact"/>
        </dgm:presLayoutVars>
      </dgm:prSet>
      <dgm:spPr/>
    </dgm:pt>
    <dgm:pt modelId="{11E56986-9611-4715-98D6-E143CBD9D1F6}" type="pres">
      <dgm:prSet presAssocID="{7D8B00FA-5D45-4E32-8575-CDDBDFD5F6D6}" presName="container" presStyleCnt="0">
        <dgm:presLayoutVars>
          <dgm:dir/>
          <dgm:resizeHandles val="exact"/>
        </dgm:presLayoutVars>
      </dgm:prSet>
      <dgm:spPr/>
    </dgm:pt>
    <dgm:pt modelId="{8D715EEA-4044-434F-88D4-24185B03492C}" type="pres">
      <dgm:prSet presAssocID="{ABE49A32-4F7E-473D-9B62-51EEEB3395E7}" presName="compNode" presStyleCnt="0"/>
      <dgm:spPr/>
    </dgm:pt>
    <dgm:pt modelId="{AF9736A7-58A2-4F07-A9A9-50284914DCE8}" type="pres">
      <dgm:prSet presAssocID="{ABE49A32-4F7E-473D-9B62-51EEEB3395E7}" presName="iconBgRect" presStyleLbl="bgShp" presStyleIdx="0" presStyleCnt="6"/>
      <dgm:spPr/>
    </dgm:pt>
    <dgm:pt modelId="{450D83DE-4F06-4925-BEEF-44DE8E9817D6}" type="pres">
      <dgm:prSet presAssocID="{ABE49A32-4F7E-473D-9B62-51EEEB3395E7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DE1C5EB0-302B-45DF-BF3C-4E7DB4E2F41F}" type="pres">
      <dgm:prSet presAssocID="{ABE49A32-4F7E-473D-9B62-51EEEB3395E7}" presName="spaceRect" presStyleCnt="0"/>
      <dgm:spPr/>
    </dgm:pt>
    <dgm:pt modelId="{DAF3D093-0158-4856-8CE5-FE4D23444A08}" type="pres">
      <dgm:prSet presAssocID="{ABE49A32-4F7E-473D-9B62-51EEEB3395E7}" presName="textRect" presStyleLbl="revTx" presStyleIdx="0" presStyleCnt="6">
        <dgm:presLayoutVars>
          <dgm:chMax val="1"/>
          <dgm:chPref val="1"/>
        </dgm:presLayoutVars>
      </dgm:prSet>
      <dgm:spPr/>
    </dgm:pt>
    <dgm:pt modelId="{25D8288E-40AB-43F9-B027-DD4CFCC68A8D}" type="pres">
      <dgm:prSet presAssocID="{C40E8578-C37E-47E5-9651-724E84D067EE}" presName="sibTrans" presStyleLbl="sibTrans2D1" presStyleIdx="0" presStyleCnt="0"/>
      <dgm:spPr/>
    </dgm:pt>
    <dgm:pt modelId="{DFCE8242-9FE3-4382-8A0E-40E835F04AB5}" type="pres">
      <dgm:prSet presAssocID="{7CD57DF2-DC42-48CF-B34B-B45507F9A677}" presName="compNode" presStyleCnt="0"/>
      <dgm:spPr/>
    </dgm:pt>
    <dgm:pt modelId="{203180A5-AD55-4B7E-B711-8711DF11B397}" type="pres">
      <dgm:prSet presAssocID="{7CD57DF2-DC42-48CF-B34B-B45507F9A677}" presName="iconBgRect" presStyleLbl="bgShp" presStyleIdx="1" presStyleCnt="6"/>
      <dgm:spPr/>
    </dgm:pt>
    <dgm:pt modelId="{B6A5F1AB-8DFB-4C09-A645-1DB4F03735C4}" type="pres">
      <dgm:prSet presAssocID="{7CD57DF2-DC42-48CF-B34B-B45507F9A677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ycle with People"/>
        </a:ext>
      </dgm:extLst>
    </dgm:pt>
    <dgm:pt modelId="{AE988672-93DB-4403-B3F5-209A7631F15D}" type="pres">
      <dgm:prSet presAssocID="{7CD57DF2-DC42-48CF-B34B-B45507F9A677}" presName="spaceRect" presStyleCnt="0"/>
      <dgm:spPr/>
    </dgm:pt>
    <dgm:pt modelId="{13783CA1-200D-4B44-8D50-81EEEAE427DB}" type="pres">
      <dgm:prSet presAssocID="{7CD57DF2-DC42-48CF-B34B-B45507F9A677}" presName="textRect" presStyleLbl="revTx" presStyleIdx="1" presStyleCnt="6" custScaleX="115984" custLinFactNeighborX="8238" custLinFactNeighborY="4315">
        <dgm:presLayoutVars>
          <dgm:chMax val="1"/>
          <dgm:chPref val="1"/>
        </dgm:presLayoutVars>
      </dgm:prSet>
      <dgm:spPr/>
    </dgm:pt>
    <dgm:pt modelId="{433C23CD-AE6E-46B5-917F-F376EE7B519C}" type="pres">
      <dgm:prSet presAssocID="{4A6D17DD-756D-416A-A657-1631FBC8870B}" presName="sibTrans" presStyleLbl="sibTrans2D1" presStyleIdx="0" presStyleCnt="0"/>
      <dgm:spPr/>
    </dgm:pt>
    <dgm:pt modelId="{D4E74FC5-FC6B-47D7-B570-6929E752BB12}" type="pres">
      <dgm:prSet presAssocID="{DF542197-B867-426F-9BCB-705C8DECFA96}" presName="compNode" presStyleCnt="0"/>
      <dgm:spPr/>
    </dgm:pt>
    <dgm:pt modelId="{AA913267-4131-4F1E-970F-C22DC00C4B46}" type="pres">
      <dgm:prSet presAssocID="{DF542197-B867-426F-9BCB-705C8DECFA96}" presName="iconBgRect" presStyleLbl="bgShp" presStyleIdx="2" presStyleCnt="6"/>
      <dgm:spPr/>
    </dgm:pt>
    <dgm:pt modelId="{43782BBB-D47E-4016-8DDE-F30F2B6D4982}" type="pres">
      <dgm:prSet presAssocID="{DF542197-B867-426F-9BCB-705C8DECFA9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275EAD70-D101-4365-B6BC-DCF65B503008}" type="pres">
      <dgm:prSet presAssocID="{DF542197-B867-426F-9BCB-705C8DECFA96}" presName="spaceRect" presStyleCnt="0"/>
      <dgm:spPr/>
    </dgm:pt>
    <dgm:pt modelId="{602BD39E-1EC1-4D13-BD92-4C50BB071A50}" type="pres">
      <dgm:prSet presAssocID="{DF542197-B867-426F-9BCB-705C8DECFA96}" presName="textRect" presStyleLbl="revTx" presStyleIdx="2" presStyleCnt="6" custScaleX="82830">
        <dgm:presLayoutVars>
          <dgm:chMax val="1"/>
          <dgm:chPref val="1"/>
        </dgm:presLayoutVars>
      </dgm:prSet>
      <dgm:spPr/>
    </dgm:pt>
    <dgm:pt modelId="{36119E67-0A2E-49BC-97AF-AE1842BCBBD0}" type="pres">
      <dgm:prSet presAssocID="{A01DDD48-B940-4070-9977-F9FA8E51FD22}" presName="sibTrans" presStyleLbl="sibTrans2D1" presStyleIdx="0" presStyleCnt="0"/>
      <dgm:spPr/>
    </dgm:pt>
    <dgm:pt modelId="{EFF1B659-4549-4237-8D91-C9940A9A94BD}" type="pres">
      <dgm:prSet presAssocID="{126488A8-D9FC-40C2-9FA5-33527214B28A}" presName="compNode" presStyleCnt="0"/>
      <dgm:spPr/>
    </dgm:pt>
    <dgm:pt modelId="{CCEAB28A-7C07-41F6-BFF2-C0C1E506563E}" type="pres">
      <dgm:prSet presAssocID="{126488A8-D9FC-40C2-9FA5-33527214B28A}" presName="iconBgRect" presStyleLbl="bgShp" presStyleIdx="3" presStyleCnt="6"/>
      <dgm:spPr/>
    </dgm:pt>
    <dgm:pt modelId="{886F0878-F7FB-44F9-89D2-4FC1DCA92FC8}" type="pres">
      <dgm:prSet presAssocID="{126488A8-D9FC-40C2-9FA5-33527214B28A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DA81FD1F-8C5D-4CE3-9781-FBF8C56F1373}" type="pres">
      <dgm:prSet presAssocID="{126488A8-D9FC-40C2-9FA5-33527214B28A}" presName="spaceRect" presStyleCnt="0"/>
      <dgm:spPr/>
    </dgm:pt>
    <dgm:pt modelId="{64CFF702-4112-42D6-9824-7FAE7C2967C0}" type="pres">
      <dgm:prSet presAssocID="{126488A8-D9FC-40C2-9FA5-33527214B28A}" presName="textRect" presStyleLbl="revTx" presStyleIdx="3" presStyleCnt="6">
        <dgm:presLayoutVars>
          <dgm:chMax val="1"/>
          <dgm:chPref val="1"/>
        </dgm:presLayoutVars>
      </dgm:prSet>
      <dgm:spPr/>
    </dgm:pt>
    <dgm:pt modelId="{EFD42FE5-CE57-43AE-92A8-D2CB22C9C02F}" type="pres">
      <dgm:prSet presAssocID="{4EF398F0-EFCC-4555-A597-4D67ED065BE2}" presName="sibTrans" presStyleLbl="sibTrans2D1" presStyleIdx="0" presStyleCnt="0"/>
      <dgm:spPr/>
    </dgm:pt>
    <dgm:pt modelId="{8F062E74-87F0-454D-883A-81CF3EF3C80A}" type="pres">
      <dgm:prSet presAssocID="{C7D24469-B358-4B91-ACA6-BEA968565148}" presName="compNode" presStyleCnt="0"/>
      <dgm:spPr/>
    </dgm:pt>
    <dgm:pt modelId="{3C847D22-FBD7-468D-8592-4DBDB4CD5666}" type="pres">
      <dgm:prSet presAssocID="{C7D24469-B358-4B91-ACA6-BEA968565148}" presName="iconBgRect" presStyleLbl="bgShp" presStyleIdx="4" presStyleCnt="6"/>
      <dgm:spPr/>
    </dgm:pt>
    <dgm:pt modelId="{202E6ADF-FEC3-434C-8698-E95B9EAF2AA3}" type="pres">
      <dgm:prSet presAssocID="{C7D24469-B358-4B91-ACA6-BEA968565148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ell Tower"/>
        </a:ext>
      </dgm:extLst>
    </dgm:pt>
    <dgm:pt modelId="{97647216-52CD-4F44-BDD7-7994094D1C23}" type="pres">
      <dgm:prSet presAssocID="{C7D24469-B358-4B91-ACA6-BEA968565148}" presName="spaceRect" presStyleCnt="0"/>
      <dgm:spPr/>
    </dgm:pt>
    <dgm:pt modelId="{2FBDF728-F358-449D-8070-6BE0E840B0BF}" type="pres">
      <dgm:prSet presAssocID="{C7D24469-B358-4B91-ACA6-BEA968565148}" presName="textRect" presStyleLbl="revTx" presStyleIdx="4" presStyleCnt="6" custScaleX="127703" custLinFactNeighborX="10678">
        <dgm:presLayoutVars>
          <dgm:chMax val="1"/>
          <dgm:chPref val="1"/>
        </dgm:presLayoutVars>
      </dgm:prSet>
      <dgm:spPr/>
    </dgm:pt>
    <dgm:pt modelId="{D9737ADF-5F28-43FA-9BF8-BDD536E321CB}" type="pres">
      <dgm:prSet presAssocID="{24A2F0AB-962E-4E13-9C3F-E4922A2232BC}" presName="sibTrans" presStyleLbl="sibTrans2D1" presStyleIdx="0" presStyleCnt="0"/>
      <dgm:spPr/>
    </dgm:pt>
    <dgm:pt modelId="{D2EEBA8A-8B04-4072-B1F2-CC73F086B347}" type="pres">
      <dgm:prSet presAssocID="{44707725-508B-4F31-A4AE-C563A030D513}" presName="compNode" presStyleCnt="0"/>
      <dgm:spPr/>
    </dgm:pt>
    <dgm:pt modelId="{279B85DF-F4A6-4BD9-96D1-9FD98A01FFC9}" type="pres">
      <dgm:prSet presAssocID="{44707725-508B-4F31-A4AE-C563A030D513}" presName="iconBgRect" presStyleLbl="bgShp" presStyleIdx="5" presStyleCnt="6"/>
      <dgm:spPr/>
    </dgm:pt>
    <dgm:pt modelId="{25E48F6D-9EF4-4E9A-9D8E-1FFE3A2C7ACF}" type="pres">
      <dgm:prSet presAssocID="{44707725-508B-4F31-A4AE-C563A030D513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E50AD244-E4F5-43E4-8332-613C785332DF}" type="pres">
      <dgm:prSet presAssocID="{44707725-508B-4F31-A4AE-C563A030D513}" presName="spaceRect" presStyleCnt="0"/>
      <dgm:spPr/>
    </dgm:pt>
    <dgm:pt modelId="{738F2097-E81C-4796-954C-3A8EFF4B63E2}" type="pres">
      <dgm:prSet presAssocID="{44707725-508B-4F31-A4AE-C563A030D513}" presName="textRect" presStyleLbl="revTx" presStyleIdx="5" presStyleCnt="6" custScaleX="85426" custScaleY="165799" custLinFactNeighborX="-10121" custLinFactNeighborY="1891">
        <dgm:presLayoutVars>
          <dgm:chMax val="1"/>
          <dgm:chPref val="1"/>
        </dgm:presLayoutVars>
      </dgm:prSet>
      <dgm:spPr/>
    </dgm:pt>
  </dgm:ptLst>
  <dgm:cxnLst>
    <dgm:cxn modelId="{CA913303-9A54-4C06-A9CB-AF36060C1184}" srcId="{7D8B00FA-5D45-4E32-8575-CDDBDFD5F6D6}" destId="{DF542197-B867-426F-9BCB-705C8DECFA96}" srcOrd="2" destOrd="0" parTransId="{AEFB0E1D-24FA-4397-8A0D-806EB51720D6}" sibTransId="{A01DDD48-B940-4070-9977-F9FA8E51FD22}"/>
    <dgm:cxn modelId="{25A5CD26-2802-4B19-B845-0C87C15EC606}" srcId="{7D8B00FA-5D45-4E32-8575-CDDBDFD5F6D6}" destId="{44707725-508B-4F31-A4AE-C563A030D513}" srcOrd="5" destOrd="0" parTransId="{B7F56904-5CDA-4A8C-8E89-09B933F4586B}" sibTransId="{78017C26-07CE-4D4B-9CE7-0B33BDAF5AED}"/>
    <dgm:cxn modelId="{DE1F4328-DDB1-4BB8-981C-D7950823FFB5}" type="presOf" srcId="{126488A8-D9FC-40C2-9FA5-33527214B28A}" destId="{64CFF702-4112-42D6-9824-7FAE7C2967C0}" srcOrd="0" destOrd="0" presId="urn:microsoft.com/office/officeart/2018/2/layout/IconCircleList"/>
    <dgm:cxn modelId="{44589230-7B9A-4EFC-A9AB-126CB65782A7}" type="presOf" srcId="{ABE49A32-4F7E-473D-9B62-51EEEB3395E7}" destId="{DAF3D093-0158-4856-8CE5-FE4D23444A08}" srcOrd="0" destOrd="0" presId="urn:microsoft.com/office/officeart/2018/2/layout/IconCircleList"/>
    <dgm:cxn modelId="{E0865766-A8DD-4394-922D-8B92375B4600}" type="presOf" srcId="{C40E8578-C37E-47E5-9651-724E84D067EE}" destId="{25D8288E-40AB-43F9-B027-DD4CFCC68A8D}" srcOrd="0" destOrd="0" presId="urn:microsoft.com/office/officeart/2018/2/layout/IconCircleList"/>
    <dgm:cxn modelId="{5BFA9379-69A9-4765-BBBD-3CBD010C3A8A}" type="presOf" srcId="{7D8B00FA-5D45-4E32-8575-CDDBDFD5F6D6}" destId="{4D5E8CF5-139F-4B64-9E8C-14AA5B2A440D}" srcOrd="0" destOrd="0" presId="urn:microsoft.com/office/officeart/2018/2/layout/IconCircleList"/>
    <dgm:cxn modelId="{D1989398-D779-4E8D-BDC6-701CC3229D39}" type="presOf" srcId="{4A6D17DD-756D-416A-A657-1631FBC8870B}" destId="{433C23CD-AE6E-46B5-917F-F376EE7B519C}" srcOrd="0" destOrd="0" presId="urn:microsoft.com/office/officeart/2018/2/layout/IconCircleList"/>
    <dgm:cxn modelId="{6ECB9BA0-D66A-49BC-A77A-4A7EDD27C8BD}" type="presOf" srcId="{A01DDD48-B940-4070-9977-F9FA8E51FD22}" destId="{36119E67-0A2E-49BC-97AF-AE1842BCBBD0}" srcOrd="0" destOrd="0" presId="urn:microsoft.com/office/officeart/2018/2/layout/IconCircleList"/>
    <dgm:cxn modelId="{151E8DA5-6027-47A6-8256-02232CD89605}" type="presOf" srcId="{4EF398F0-EFCC-4555-A597-4D67ED065BE2}" destId="{EFD42FE5-CE57-43AE-92A8-D2CB22C9C02F}" srcOrd="0" destOrd="0" presId="urn:microsoft.com/office/officeart/2018/2/layout/IconCircleList"/>
    <dgm:cxn modelId="{AF6B14B1-AAA8-4D79-AD14-06047567E938}" srcId="{7D8B00FA-5D45-4E32-8575-CDDBDFD5F6D6}" destId="{126488A8-D9FC-40C2-9FA5-33527214B28A}" srcOrd="3" destOrd="0" parTransId="{700BEBFB-47B2-4A33-9F5E-4CBE3A2888ED}" sibTransId="{4EF398F0-EFCC-4555-A597-4D67ED065BE2}"/>
    <dgm:cxn modelId="{96E803CA-F969-429F-A966-D48DF280B04D}" type="presOf" srcId="{C7D24469-B358-4B91-ACA6-BEA968565148}" destId="{2FBDF728-F358-449D-8070-6BE0E840B0BF}" srcOrd="0" destOrd="0" presId="urn:microsoft.com/office/officeart/2018/2/layout/IconCircleList"/>
    <dgm:cxn modelId="{C9749CCB-EF51-4CD8-9726-FC0E39AFB326}" type="presOf" srcId="{DF542197-B867-426F-9BCB-705C8DECFA96}" destId="{602BD39E-1EC1-4D13-BD92-4C50BB071A50}" srcOrd="0" destOrd="0" presId="urn:microsoft.com/office/officeart/2018/2/layout/IconCircleList"/>
    <dgm:cxn modelId="{A4006AD1-105A-4168-BF51-80D2775ED602}" type="presOf" srcId="{24A2F0AB-962E-4E13-9C3F-E4922A2232BC}" destId="{D9737ADF-5F28-43FA-9BF8-BDD536E321CB}" srcOrd="0" destOrd="0" presId="urn:microsoft.com/office/officeart/2018/2/layout/IconCircleList"/>
    <dgm:cxn modelId="{703DDFD7-638A-4926-8EC6-133B41EF1395}" srcId="{7D8B00FA-5D45-4E32-8575-CDDBDFD5F6D6}" destId="{ABE49A32-4F7E-473D-9B62-51EEEB3395E7}" srcOrd="0" destOrd="0" parTransId="{3C681DCF-7388-48CC-8092-CE612C023481}" sibTransId="{C40E8578-C37E-47E5-9651-724E84D067EE}"/>
    <dgm:cxn modelId="{8CE1CFD9-7BEB-4180-96B2-99DCDAEFE702}" type="presOf" srcId="{44707725-508B-4F31-A4AE-C563A030D513}" destId="{738F2097-E81C-4796-954C-3A8EFF4B63E2}" srcOrd="0" destOrd="0" presId="urn:microsoft.com/office/officeart/2018/2/layout/IconCircleList"/>
    <dgm:cxn modelId="{DADABAE7-7BE4-4218-B1AE-AD27655A168F}" srcId="{7D8B00FA-5D45-4E32-8575-CDDBDFD5F6D6}" destId="{C7D24469-B358-4B91-ACA6-BEA968565148}" srcOrd="4" destOrd="0" parTransId="{15F15729-692D-4BC5-9D11-5F7339E9D990}" sibTransId="{24A2F0AB-962E-4E13-9C3F-E4922A2232BC}"/>
    <dgm:cxn modelId="{7F89B5E9-ED4C-493F-968D-A7CF8F568881}" type="presOf" srcId="{7CD57DF2-DC42-48CF-B34B-B45507F9A677}" destId="{13783CA1-200D-4B44-8D50-81EEEAE427DB}" srcOrd="0" destOrd="0" presId="urn:microsoft.com/office/officeart/2018/2/layout/IconCircleList"/>
    <dgm:cxn modelId="{263023F0-C186-4615-9395-174F32D99696}" srcId="{7D8B00FA-5D45-4E32-8575-CDDBDFD5F6D6}" destId="{7CD57DF2-DC42-48CF-B34B-B45507F9A677}" srcOrd="1" destOrd="0" parTransId="{DCCA5296-D00B-4AF1-9C41-13A4A1831DC0}" sibTransId="{4A6D17DD-756D-416A-A657-1631FBC8870B}"/>
    <dgm:cxn modelId="{A23EFF65-0ECB-4D06-8372-8701479DA085}" type="presParOf" srcId="{4D5E8CF5-139F-4B64-9E8C-14AA5B2A440D}" destId="{11E56986-9611-4715-98D6-E143CBD9D1F6}" srcOrd="0" destOrd="0" presId="urn:microsoft.com/office/officeart/2018/2/layout/IconCircleList"/>
    <dgm:cxn modelId="{CDF57859-BEE2-4A7B-BAFE-531A3F2DF997}" type="presParOf" srcId="{11E56986-9611-4715-98D6-E143CBD9D1F6}" destId="{8D715EEA-4044-434F-88D4-24185B03492C}" srcOrd="0" destOrd="0" presId="urn:microsoft.com/office/officeart/2018/2/layout/IconCircleList"/>
    <dgm:cxn modelId="{F96CBFDE-1115-4C0C-9346-489B5801173A}" type="presParOf" srcId="{8D715EEA-4044-434F-88D4-24185B03492C}" destId="{AF9736A7-58A2-4F07-A9A9-50284914DCE8}" srcOrd="0" destOrd="0" presId="urn:microsoft.com/office/officeart/2018/2/layout/IconCircleList"/>
    <dgm:cxn modelId="{61E73A08-3CDE-434B-9753-4CCDACE6FB39}" type="presParOf" srcId="{8D715EEA-4044-434F-88D4-24185B03492C}" destId="{450D83DE-4F06-4925-BEEF-44DE8E9817D6}" srcOrd="1" destOrd="0" presId="urn:microsoft.com/office/officeart/2018/2/layout/IconCircleList"/>
    <dgm:cxn modelId="{7A45D0CB-8189-458B-B177-0C2F60532881}" type="presParOf" srcId="{8D715EEA-4044-434F-88D4-24185B03492C}" destId="{DE1C5EB0-302B-45DF-BF3C-4E7DB4E2F41F}" srcOrd="2" destOrd="0" presId="urn:microsoft.com/office/officeart/2018/2/layout/IconCircleList"/>
    <dgm:cxn modelId="{31E43634-BC02-4530-94F2-D6AFBDD649FA}" type="presParOf" srcId="{8D715EEA-4044-434F-88D4-24185B03492C}" destId="{DAF3D093-0158-4856-8CE5-FE4D23444A08}" srcOrd="3" destOrd="0" presId="urn:microsoft.com/office/officeart/2018/2/layout/IconCircleList"/>
    <dgm:cxn modelId="{76BC188C-F472-41FE-B065-8D8365DFECF9}" type="presParOf" srcId="{11E56986-9611-4715-98D6-E143CBD9D1F6}" destId="{25D8288E-40AB-43F9-B027-DD4CFCC68A8D}" srcOrd="1" destOrd="0" presId="urn:microsoft.com/office/officeart/2018/2/layout/IconCircleList"/>
    <dgm:cxn modelId="{6161B275-144C-4543-8744-BF2A98FBE9F6}" type="presParOf" srcId="{11E56986-9611-4715-98D6-E143CBD9D1F6}" destId="{DFCE8242-9FE3-4382-8A0E-40E835F04AB5}" srcOrd="2" destOrd="0" presId="urn:microsoft.com/office/officeart/2018/2/layout/IconCircleList"/>
    <dgm:cxn modelId="{87BE4D72-5156-45EF-995C-937363EACCF8}" type="presParOf" srcId="{DFCE8242-9FE3-4382-8A0E-40E835F04AB5}" destId="{203180A5-AD55-4B7E-B711-8711DF11B397}" srcOrd="0" destOrd="0" presId="urn:microsoft.com/office/officeart/2018/2/layout/IconCircleList"/>
    <dgm:cxn modelId="{C82ED0B5-9E47-44D4-A016-7A3A2CA91ADC}" type="presParOf" srcId="{DFCE8242-9FE3-4382-8A0E-40E835F04AB5}" destId="{B6A5F1AB-8DFB-4C09-A645-1DB4F03735C4}" srcOrd="1" destOrd="0" presId="urn:microsoft.com/office/officeart/2018/2/layout/IconCircleList"/>
    <dgm:cxn modelId="{7012DEB1-19A2-4528-A058-2E31BFCF6AF3}" type="presParOf" srcId="{DFCE8242-9FE3-4382-8A0E-40E835F04AB5}" destId="{AE988672-93DB-4403-B3F5-209A7631F15D}" srcOrd="2" destOrd="0" presId="urn:microsoft.com/office/officeart/2018/2/layout/IconCircleList"/>
    <dgm:cxn modelId="{AD3C321B-92B4-41E1-AD77-809CD3346F04}" type="presParOf" srcId="{DFCE8242-9FE3-4382-8A0E-40E835F04AB5}" destId="{13783CA1-200D-4B44-8D50-81EEEAE427DB}" srcOrd="3" destOrd="0" presId="urn:microsoft.com/office/officeart/2018/2/layout/IconCircleList"/>
    <dgm:cxn modelId="{D2D0DFBB-6078-4F0D-BF15-260C4904F378}" type="presParOf" srcId="{11E56986-9611-4715-98D6-E143CBD9D1F6}" destId="{433C23CD-AE6E-46B5-917F-F376EE7B519C}" srcOrd="3" destOrd="0" presId="urn:microsoft.com/office/officeart/2018/2/layout/IconCircleList"/>
    <dgm:cxn modelId="{6C4BB084-62AF-4A97-947F-F43B7D3E9B03}" type="presParOf" srcId="{11E56986-9611-4715-98D6-E143CBD9D1F6}" destId="{D4E74FC5-FC6B-47D7-B570-6929E752BB12}" srcOrd="4" destOrd="0" presId="urn:microsoft.com/office/officeart/2018/2/layout/IconCircleList"/>
    <dgm:cxn modelId="{1F03580E-FC24-4B44-AB4C-0206CE248EA5}" type="presParOf" srcId="{D4E74FC5-FC6B-47D7-B570-6929E752BB12}" destId="{AA913267-4131-4F1E-970F-C22DC00C4B46}" srcOrd="0" destOrd="0" presId="urn:microsoft.com/office/officeart/2018/2/layout/IconCircleList"/>
    <dgm:cxn modelId="{BF5308BE-DC15-4593-AB92-5FB1322EFA8B}" type="presParOf" srcId="{D4E74FC5-FC6B-47D7-B570-6929E752BB12}" destId="{43782BBB-D47E-4016-8DDE-F30F2B6D4982}" srcOrd="1" destOrd="0" presId="urn:microsoft.com/office/officeart/2018/2/layout/IconCircleList"/>
    <dgm:cxn modelId="{A6760011-060E-426F-A306-02DA351DA0C3}" type="presParOf" srcId="{D4E74FC5-FC6B-47D7-B570-6929E752BB12}" destId="{275EAD70-D101-4365-B6BC-DCF65B503008}" srcOrd="2" destOrd="0" presId="urn:microsoft.com/office/officeart/2018/2/layout/IconCircleList"/>
    <dgm:cxn modelId="{79136FE8-70DA-4C77-B597-497C14BAC9C0}" type="presParOf" srcId="{D4E74FC5-FC6B-47D7-B570-6929E752BB12}" destId="{602BD39E-1EC1-4D13-BD92-4C50BB071A50}" srcOrd="3" destOrd="0" presId="urn:microsoft.com/office/officeart/2018/2/layout/IconCircleList"/>
    <dgm:cxn modelId="{A6EBAE78-1A9F-4203-9280-AFE50C2442F0}" type="presParOf" srcId="{11E56986-9611-4715-98D6-E143CBD9D1F6}" destId="{36119E67-0A2E-49BC-97AF-AE1842BCBBD0}" srcOrd="5" destOrd="0" presId="urn:microsoft.com/office/officeart/2018/2/layout/IconCircleList"/>
    <dgm:cxn modelId="{41EA526D-27FC-48D0-A6C7-1FD8C864289B}" type="presParOf" srcId="{11E56986-9611-4715-98D6-E143CBD9D1F6}" destId="{EFF1B659-4549-4237-8D91-C9940A9A94BD}" srcOrd="6" destOrd="0" presId="urn:microsoft.com/office/officeart/2018/2/layout/IconCircleList"/>
    <dgm:cxn modelId="{26D7DEA4-4268-4D97-919D-53763EB50E7A}" type="presParOf" srcId="{EFF1B659-4549-4237-8D91-C9940A9A94BD}" destId="{CCEAB28A-7C07-41F6-BFF2-C0C1E506563E}" srcOrd="0" destOrd="0" presId="urn:microsoft.com/office/officeart/2018/2/layout/IconCircleList"/>
    <dgm:cxn modelId="{4AD318EE-420E-4675-90CC-D58D7BC7409C}" type="presParOf" srcId="{EFF1B659-4549-4237-8D91-C9940A9A94BD}" destId="{886F0878-F7FB-44F9-89D2-4FC1DCA92FC8}" srcOrd="1" destOrd="0" presId="urn:microsoft.com/office/officeart/2018/2/layout/IconCircleList"/>
    <dgm:cxn modelId="{A16B11F1-1EA2-4DF0-BFAD-E289B3878806}" type="presParOf" srcId="{EFF1B659-4549-4237-8D91-C9940A9A94BD}" destId="{DA81FD1F-8C5D-4CE3-9781-FBF8C56F1373}" srcOrd="2" destOrd="0" presId="urn:microsoft.com/office/officeart/2018/2/layout/IconCircleList"/>
    <dgm:cxn modelId="{6C567C9C-0899-498B-955E-592989E3FB46}" type="presParOf" srcId="{EFF1B659-4549-4237-8D91-C9940A9A94BD}" destId="{64CFF702-4112-42D6-9824-7FAE7C2967C0}" srcOrd="3" destOrd="0" presId="urn:microsoft.com/office/officeart/2018/2/layout/IconCircleList"/>
    <dgm:cxn modelId="{78BF2070-81EF-41C5-9B97-EDEA10CAD748}" type="presParOf" srcId="{11E56986-9611-4715-98D6-E143CBD9D1F6}" destId="{EFD42FE5-CE57-43AE-92A8-D2CB22C9C02F}" srcOrd="7" destOrd="0" presId="urn:microsoft.com/office/officeart/2018/2/layout/IconCircleList"/>
    <dgm:cxn modelId="{75AD8D86-BF2D-4A00-8C0A-A5FD46A9F649}" type="presParOf" srcId="{11E56986-9611-4715-98D6-E143CBD9D1F6}" destId="{8F062E74-87F0-454D-883A-81CF3EF3C80A}" srcOrd="8" destOrd="0" presId="urn:microsoft.com/office/officeart/2018/2/layout/IconCircleList"/>
    <dgm:cxn modelId="{CA36FA39-B342-4521-84A8-DBEDC8D5DDC1}" type="presParOf" srcId="{8F062E74-87F0-454D-883A-81CF3EF3C80A}" destId="{3C847D22-FBD7-468D-8592-4DBDB4CD5666}" srcOrd="0" destOrd="0" presId="urn:microsoft.com/office/officeart/2018/2/layout/IconCircleList"/>
    <dgm:cxn modelId="{5D1E02B2-5516-4512-8488-4C46EBCE0068}" type="presParOf" srcId="{8F062E74-87F0-454D-883A-81CF3EF3C80A}" destId="{202E6ADF-FEC3-434C-8698-E95B9EAF2AA3}" srcOrd="1" destOrd="0" presId="urn:microsoft.com/office/officeart/2018/2/layout/IconCircleList"/>
    <dgm:cxn modelId="{08CB5C43-497B-4C65-B341-F0E9F23788D8}" type="presParOf" srcId="{8F062E74-87F0-454D-883A-81CF3EF3C80A}" destId="{97647216-52CD-4F44-BDD7-7994094D1C23}" srcOrd="2" destOrd="0" presId="urn:microsoft.com/office/officeart/2018/2/layout/IconCircleList"/>
    <dgm:cxn modelId="{09FE0B6F-BD39-4449-8F91-98C460416183}" type="presParOf" srcId="{8F062E74-87F0-454D-883A-81CF3EF3C80A}" destId="{2FBDF728-F358-449D-8070-6BE0E840B0BF}" srcOrd="3" destOrd="0" presId="urn:microsoft.com/office/officeart/2018/2/layout/IconCircleList"/>
    <dgm:cxn modelId="{1F1F8718-D124-4F77-9F99-96F400172046}" type="presParOf" srcId="{11E56986-9611-4715-98D6-E143CBD9D1F6}" destId="{D9737ADF-5F28-43FA-9BF8-BDD536E321CB}" srcOrd="9" destOrd="0" presId="urn:microsoft.com/office/officeart/2018/2/layout/IconCircleList"/>
    <dgm:cxn modelId="{D3746BA6-46F5-40A9-8BA1-156651C0904D}" type="presParOf" srcId="{11E56986-9611-4715-98D6-E143CBD9D1F6}" destId="{D2EEBA8A-8B04-4072-B1F2-CC73F086B347}" srcOrd="10" destOrd="0" presId="urn:microsoft.com/office/officeart/2018/2/layout/IconCircleList"/>
    <dgm:cxn modelId="{FFF18D1C-81B6-4A32-B0EB-A59FE9D4791C}" type="presParOf" srcId="{D2EEBA8A-8B04-4072-B1F2-CC73F086B347}" destId="{279B85DF-F4A6-4BD9-96D1-9FD98A01FFC9}" srcOrd="0" destOrd="0" presId="urn:microsoft.com/office/officeart/2018/2/layout/IconCircleList"/>
    <dgm:cxn modelId="{52D44989-DD3B-4E3E-9351-AE8F244FB138}" type="presParOf" srcId="{D2EEBA8A-8B04-4072-B1F2-CC73F086B347}" destId="{25E48F6D-9EF4-4E9A-9D8E-1FFE3A2C7ACF}" srcOrd="1" destOrd="0" presId="urn:microsoft.com/office/officeart/2018/2/layout/IconCircleList"/>
    <dgm:cxn modelId="{00414B07-0188-4852-9BEB-39788895779F}" type="presParOf" srcId="{D2EEBA8A-8B04-4072-B1F2-CC73F086B347}" destId="{E50AD244-E4F5-43E4-8332-613C785332DF}" srcOrd="2" destOrd="0" presId="urn:microsoft.com/office/officeart/2018/2/layout/IconCircleList"/>
    <dgm:cxn modelId="{271E57F1-74E8-415C-8667-CADED817B50A}" type="presParOf" srcId="{D2EEBA8A-8B04-4072-B1F2-CC73F086B347}" destId="{738F2097-E81C-4796-954C-3A8EFF4B63E2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F1834AC-6B89-4EBC-9340-50B26F5D29F9}" type="doc">
      <dgm:prSet loTypeId="urn:microsoft.com/office/officeart/2008/layout/LinedList" loCatId="list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01D2DC8C-35D8-4EA7-96A3-36B45DA16D39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*Incident Commander/Deputy</a:t>
          </a:r>
        </a:p>
      </dgm:t>
    </dgm:pt>
    <dgm:pt modelId="{29C0CE6A-02CA-440B-859A-6C1F5251178F}" type="parTrans" cxnId="{18BB3964-097F-422C-9649-EBC7AB9F0E87}">
      <dgm:prSet/>
      <dgm:spPr/>
      <dgm:t>
        <a:bodyPr/>
        <a:lstStyle/>
        <a:p>
          <a:endParaRPr lang="en-US"/>
        </a:p>
      </dgm:t>
    </dgm:pt>
    <dgm:pt modelId="{548B03CD-568D-477C-9DF8-FBEE7AA3EC56}" type="sibTrans" cxnId="{18BB3964-097F-422C-9649-EBC7AB9F0E87}">
      <dgm:prSet/>
      <dgm:spPr/>
      <dgm:t>
        <a:bodyPr/>
        <a:lstStyle/>
        <a:p>
          <a:endParaRPr lang="en-US"/>
        </a:p>
      </dgm:t>
    </dgm:pt>
    <dgm:pt modelId="{9629A467-082A-4449-B125-ECDAE6722116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*Liaison Officer</a:t>
          </a:r>
        </a:p>
      </dgm:t>
    </dgm:pt>
    <dgm:pt modelId="{2179A18A-0259-4389-96C6-CF9C244CC2F9}" type="parTrans" cxnId="{90BF584A-3F97-455A-899A-E664189A5900}">
      <dgm:prSet/>
      <dgm:spPr/>
      <dgm:t>
        <a:bodyPr/>
        <a:lstStyle/>
        <a:p>
          <a:endParaRPr lang="en-US"/>
        </a:p>
      </dgm:t>
    </dgm:pt>
    <dgm:pt modelId="{3EDBADAB-285D-4A04-ACAB-8D057687D28C}" type="sibTrans" cxnId="{90BF584A-3F97-455A-899A-E664189A5900}">
      <dgm:prSet/>
      <dgm:spPr/>
      <dgm:t>
        <a:bodyPr/>
        <a:lstStyle/>
        <a:p>
          <a:endParaRPr lang="en-US"/>
        </a:p>
      </dgm:t>
    </dgm:pt>
    <dgm:pt modelId="{8871255D-89EA-40AC-A394-BE09071E2FEA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*Safety Officer</a:t>
          </a:r>
        </a:p>
      </dgm:t>
    </dgm:pt>
    <dgm:pt modelId="{C2BE1B37-FC3B-4DF6-ADFC-2A1AC1CA173B}" type="parTrans" cxnId="{80855D83-E69A-4973-B5DC-3D37AAD5FB76}">
      <dgm:prSet/>
      <dgm:spPr/>
      <dgm:t>
        <a:bodyPr/>
        <a:lstStyle/>
        <a:p>
          <a:endParaRPr lang="en-US"/>
        </a:p>
      </dgm:t>
    </dgm:pt>
    <dgm:pt modelId="{07526D97-652F-414C-88A5-7303E8371A6C}" type="sibTrans" cxnId="{80855D83-E69A-4973-B5DC-3D37AAD5FB76}">
      <dgm:prSet/>
      <dgm:spPr/>
      <dgm:t>
        <a:bodyPr/>
        <a:lstStyle/>
        <a:p>
          <a:endParaRPr lang="en-US"/>
        </a:p>
      </dgm:t>
    </dgm:pt>
    <dgm:pt modelId="{B67FCAC6-E897-4E09-9C58-D7ECE97CC63B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*Public Information Officer </a:t>
          </a:r>
        </a:p>
      </dgm:t>
    </dgm:pt>
    <dgm:pt modelId="{E9C0A891-C32C-441F-A40B-758CB70C7B6A}" type="parTrans" cxnId="{4464C007-DF9A-47A9-A2F5-19D190495E95}">
      <dgm:prSet/>
      <dgm:spPr/>
      <dgm:t>
        <a:bodyPr/>
        <a:lstStyle/>
        <a:p>
          <a:endParaRPr lang="en-US"/>
        </a:p>
      </dgm:t>
    </dgm:pt>
    <dgm:pt modelId="{6EB4CDD6-6B2F-4D61-8D5E-3BCB760DA60F}" type="sibTrans" cxnId="{4464C007-DF9A-47A9-A2F5-19D190495E95}">
      <dgm:prSet/>
      <dgm:spPr/>
      <dgm:t>
        <a:bodyPr/>
        <a:lstStyle/>
        <a:p>
          <a:endParaRPr lang="en-US"/>
        </a:p>
      </dgm:t>
    </dgm:pt>
    <dgm:pt modelId="{CEFD40A7-637B-4CF7-95B6-CE59611F47D8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Finance Chief </a:t>
          </a:r>
        </a:p>
      </dgm:t>
    </dgm:pt>
    <dgm:pt modelId="{A54F671F-9883-4317-8EFD-40E40BE1A4F5}" type="parTrans" cxnId="{A1692514-1674-4474-B486-9DEB7AB069F3}">
      <dgm:prSet/>
      <dgm:spPr/>
      <dgm:t>
        <a:bodyPr/>
        <a:lstStyle/>
        <a:p>
          <a:endParaRPr lang="en-US"/>
        </a:p>
      </dgm:t>
    </dgm:pt>
    <dgm:pt modelId="{8FFEB03B-6AFA-44D2-B0D7-F943F59DC94D}" type="sibTrans" cxnId="{A1692514-1674-4474-B486-9DEB7AB069F3}">
      <dgm:prSet/>
      <dgm:spPr/>
      <dgm:t>
        <a:bodyPr/>
        <a:lstStyle/>
        <a:p>
          <a:endParaRPr lang="en-US"/>
        </a:p>
      </dgm:t>
    </dgm:pt>
    <dgm:pt modelId="{74C253CC-90BC-4955-9BF1-2214C3FFF0C2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Operations or Logistics Chief</a:t>
          </a:r>
        </a:p>
      </dgm:t>
    </dgm:pt>
    <dgm:pt modelId="{A169D1F3-385D-4F7E-89FD-89ADD413A072}" type="parTrans" cxnId="{D147BC07-2EEE-4D3E-AB83-E015909AD010}">
      <dgm:prSet/>
      <dgm:spPr/>
      <dgm:t>
        <a:bodyPr/>
        <a:lstStyle/>
        <a:p>
          <a:endParaRPr lang="en-US"/>
        </a:p>
      </dgm:t>
    </dgm:pt>
    <dgm:pt modelId="{1D85B60D-B634-4FA1-ABAA-80B2531024A9}" type="sibTrans" cxnId="{D147BC07-2EEE-4D3E-AB83-E015909AD010}">
      <dgm:prSet/>
      <dgm:spPr/>
      <dgm:t>
        <a:bodyPr/>
        <a:lstStyle/>
        <a:p>
          <a:endParaRPr lang="en-US"/>
        </a:p>
      </dgm:t>
    </dgm:pt>
    <dgm:pt modelId="{A12A254B-1AC9-4837-A08F-A4B58660C003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Legal Chief</a:t>
          </a:r>
        </a:p>
      </dgm:t>
    </dgm:pt>
    <dgm:pt modelId="{3EDF0FB4-3D29-4F12-A776-54D4BC558DE6}" type="parTrans" cxnId="{91D73C4A-54C6-4325-BD73-1E80F6A08DE6}">
      <dgm:prSet/>
      <dgm:spPr/>
      <dgm:t>
        <a:bodyPr/>
        <a:lstStyle/>
        <a:p>
          <a:endParaRPr lang="en-US"/>
        </a:p>
      </dgm:t>
    </dgm:pt>
    <dgm:pt modelId="{264493A9-F915-4967-AAAC-4067A29685E1}" type="sibTrans" cxnId="{91D73C4A-54C6-4325-BD73-1E80F6A08DE6}">
      <dgm:prSet/>
      <dgm:spPr/>
      <dgm:t>
        <a:bodyPr/>
        <a:lstStyle/>
        <a:p>
          <a:endParaRPr lang="en-US"/>
        </a:p>
      </dgm:t>
    </dgm:pt>
    <dgm:pt modelId="{F38DDAA6-34C5-4446-9034-D9D8289B0A00}" type="pres">
      <dgm:prSet presAssocID="{EF1834AC-6B89-4EBC-9340-50B26F5D29F9}" presName="vert0" presStyleCnt="0">
        <dgm:presLayoutVars>
          <dgm:dir/>
          <dgm:animOne val="branch"/>
          <dgm:animLvl val="lvl"/>
        </dgm:presLayoutVars>
      </dgm:prSet>
      <dgm:spPr/>
    </dgm:pt>
    <dgm:pt modelId="{918E4C1F-D6DF-414C-A03E-FD5D6A61378A}" type="pres">
      <dgm:prSet presAssocID="{01D2DC8C-35D8-4EA7-96A3-36B45DA16D39}" presName="thickLine" presStyleLbl="alignNode1" presStyleIdx="0" presStyleCnt="7"/>
      <dgm:spPr/>
    </dgm:pt>
    <dgm:pt modelId="{836C180C-18EF-4E22-8DFB-FEFC20BCA455}" type="pres">
      <dgm:prSet presAssocID="{01D2DC8C-35D8-4EA7-96A3-36B45DA16D39}" presName="horz1" presStyleCnt="0"/>
      <dgm:spPr/>
    </dgm:pt>
    <dgm:pt modelId="{BB485C5B-B64E-4B5B-8BED-376E42E57CAA}" type="pres">
      <dgm:prSet presAssocID="{01D2DC8C-35D8-4EA7-96A3-36B45DA16D39}" presName="tx1" presStyleLbl="revTx" presStyleIdx="0" presStyleCnt="7"/>
      <dgm:spPr/>
    </dgm:pt>
    <dgm:pt modelId="{91C82AE3-A292-49D5-829A-2007EAC5410B}" type="pres">
      <dgm:prSet presAssocID="{01D2DC8C-35D8-4EA7-96A3-36B45DA16D39}" presName="vert1" presStyleCnt="0"/>
      <dgm:spPr/>
    </dgm:pt>
    <dgm:pt modelId="{61372BE4-9058-48FB-B0E2-704F47325317}" type="pres">
      <dgm:prSet presAssocID="{9629A467-082A-4449-B125-ECDAE6722116}" presName="thickLine" presStyleLbl="alignNode1" presStyleIdx="1" presStyleCnt="7"/>
      <dgm:spPr/>
    </dgm:pt>
    <dgm:pt modelId="{235D3CDE-1BD5-43B4-A7AE-DF0ED5559375}" type="pres">
      <dgm:prSet presAssocID="{9629A467-082A-4449-B125-ECDAE6722116}" presName="horz1" presStyleCnt="0"/>
      <dgm:spPr/>
    </dgm:pt>
    <dgm:pt modelId="{FC698DF4-52AE-4BE7-991E-2887370C9952}" type="pres">
      <dgm:prSet presAssocID="{9629A467-082A-4449-B125-ECDAE6722116}" presName="tx1" presStyleLbl="revTx" presStyleIdx="1" presStyleCnt="7"/>
      <dgm:spPr/>
    </dgm:pt>
    <dgm:pt modelId="{A26D3D51-93CD-40A5-B1FD-97B842070B7E}" type="pres">
      <dgm:prSet presAssocID="{9629A467-082A-4449-B125-ECDAE6722116}" presName="vert1" presStyleCnt="0"/>
      <dgm:spPr/>
    </dgm:pt>
    <dgm:pt modelId="{2CCD2E1A-6B44-493C-BBA4-26C97D0309E3}" type="pres">
      <dgm:prSet presAssocID="{8871255D-89EA-40AC-A394-BE09071E2FEA}" presName="thickLine" presStyleLbl="alignNode1" presStyleIdx="2" presStyleCnt="7"/>
      <dgm:spPr/>
    </dgm:pt>
    <dgm:pt modelId="{88CBA649-09DB-4A28-8B7B-F4136E61F863}" type="pres">
      <dgm:prSet presAssocID="{8871255D-89EA-40AC-A394-BE09071E2FEA}" presName="horz1" presStyleCnt="0"/>
      <dgm:spPr/>
    </dgm:pt>
    <dgm:pt modelId="{C341666B-24E3-4A12-8BD1-69505A9E0BAE}" type="pres">
      <dgm:prSet presAssocID="{8871255D-89EA-40AC-A394-BE09071E2FEA}" presName="tx1" presStyleLbl="revTx" presStyleIdx="2" presStyleCnt="7"/>
      <dgm:spPr/>
    </dgm:pt>
    <dgm:pt modelId="{4122A17E-C5C1-450F-B58C-7385763D201A}" type="pres">
      <dgm:prSet presAssocID="{8871255D-89EA-40AC-A394-BE09071E2FEA}" presName="vert1" presStyleCnt="0"/>
      <dgm:spPr/>
    </dgm:pt>
    <dgm:pt modelId="{8B39AC76-446E-46E1-B880-AD1277B7F7EF}" type="pres">
      <dgm:prSet presAssocID="{B67FCAC6-E897-4E09-9C58-D7ECE97CC63B}" presName="thickLine" presStyleLbl="alignNode1" presStyleIdx="3" presStyleCnt="7"/>
      <dgm:spPr/>
    </dgm:pt>
    <dgm:pt modelId="{2E24A47D-2637-4EB4-980A-885816B41DAA}" type="pres">
      <dgm:prSet presAssocID="{B67FCAC6-E897-4E09-9C58-D7ECE97CC63B}" presName="horz1" presStyleCnt="0"/>
      <dgm:spPr/>
    </dgm:pt>
    <dgm:pt modelId="{418698BC-C491-4821-BDE5-A5DB958FE43B}" type="pres">
      <dgm:prSet presAssocID="{B67FCAC6-E897-4E09-9C58-D7ECE97CC63B}" presName="tx1" presStyleLbl="revTx" presStyleIdx="3" presStyleCnt="7"/>
      <dgm:spPr/>
    </dgm:pt>
    <dgm:pt modelId="{64D8432F-0966-4F40-94F2-22B462FFF0EB}" type="pres">
      <dgm:prSet presAssocID="{B67FCAC6-E897-4E09-9C58-D7ECE97CC63B}" presName="vert1" presStyleCnt="0"/>
      <dgm:spPr/>
    </dgm:pt>
    <dgm:pt modelId="{12A844DB-EBBF-4CBB-851B-218C3B6A1949}" type="pres">
      <dgm:prSet presAssocID="{CEFD40A7-637B-4CF7-95B6-CE59611F47D8}" presName="thickLine" presStyleLbl="alignNode1" presStyleIdx="4" presStyleCnt="7"/>
      <dgm:spPr/>
    </dgm:pt>
    <dgm:pt modelId="{3B35D145-E06F-4C09-A50C-A3888CA736DC}" type="pres">
      <dgm:prSet presAssocID="{CEFD40A7-637B-4CF7-95B6-CE59611F47D8}" presName="horz1" presStyleCnt="0"/>
      <dgm:spPr/>
    </dgm:pt>
    <dgm:pt modelId="{500FF611-8D76-4FF9-8AD2-CB76D63EE567}" type="pres">
      <dgm:prSet presAssocID="{CEFD40A7-637B-4CF7-95B6-CE59611F47D8}" presName="tx1" presStyleLbl="revTx" presStyleIdx="4" presStyleCnt="7"/>
      <dgm:spPr/>
    </dgm:pt>
    <dgm:pt modelId="{A8647A5B-2A00-432C-9713-CEAB187217AE}" type="pres">
      <dgm:prSet presAssocID="{CEFD40A7-637B-4CF7-95B6-CE59611F47D8}" presName="vert1" presStyleCnt="0"/>
      <dgm:spPr/>
    </dgm:pt>
    <dgm:pt modelId="{7BCB1B69-F201-4891-B2FC-4EA42E6A4B19}" type="pres">
      <dgm:prSet presAssocID="{74C253CC-90BC-4955-9BF1-2214C3FFF0C2}" presName="thickLine" presStyleLbl="alignNode1" presStyleIdx="5" presStyleCnt="7"/>
      <dgm:spPr/>
    </dgm:pt>
    <dgm:pt modelId="{4C82A8B5-6888-40A3-8898-E1AE11BE15FF}" type="pres">
      <dgm:prSet presAssocID="{74C253CC-90BC-4955-9BF1-2214C3FFF0C2}" presName="horz1" presStyleCnt="0"/>
      <dgm:spPr/>
    </dgm:pt>
    <dgm:pt modelId="{2E3C449D-DD86-4F0D-8A52-450F8EE61111}" type="pres">
      <dgm:prSet presAssocID="{74C253CC-90BC-4955-9BF1-2214C3FFF0C2}" presName="tx1" presStyleLbl="revTx" presStyleIdx="5" presStyleCnt="7"/>
      <dgm:spPr/>
    </dgm:pt>
    <dgm:pt modelId="{3F574C2A-21AA-4D76-8796-A6E718315C38}" type="pres">
      <dgm:prSet presAssocID="{74C253CC-90BC-4955-9BF1-2214C3FFF0C2}" presName="vert1" presStyleCnt="0"/>
      <dgm:spPr/>
    </dgm:pt>
    <dgm:pt modelId="{ED96CFF4-63E8-45E0-BE6E-BC83B7F8045D}" type="pres">
      <dgm:prSet presAssocID="{A12A254B-1AC9-4837-A08F-A4B58660C003}" presName="thickLine" presStyleLbl="alignNode1" presStyleIdx="6" presStyleCnt="7"/>
      <dgm:spPr/>
    </dgm:pt>
    <dgm:pt modelId="{153A19D4-5C7C-4A13-9EEE-42C4E711097F}" type="pres">
      <dgm:prSet presAssocID="{A12A254B-1AC9-4837-A08F-A4B58660C003}" presName="horz1" presStyleCnt="0"/>
      <dgm:spPr/>
    </dgm:pt>
    <dgm:pt modelId="{EBA82EC6-F2BC-4840-9E26-4EA921AB127A}" type="pres">
      <dgm:prSet presAssocID="{A12A254B-1AC9-4837-A08F-A4B58660C003}" presName="tx1" presStyleLbl="revTx" presStyleIdx="6" presStyleCnt="7"/>
      <dgm:spPr/>
    </dgm:pt>
    <dgm:pt modelId="{414EF8DC-9C79-4920-882D-38BF2750F0E2}" type="pres">
      <dgm:prSet presAssocID="{A12A254B-1AC9-4837-A08F-A4B58660C003}" presName="vert1" presStyleCnt="0"/>
      <dgm:spPr/>
    </dgm:pt>
  </dgm:ptLst>
  <dgm:cxnLst>
    <dgm:cxn modelId="{8260A101-0D43-4413-B5E0-0BC9BB1C865B}" type="presOf" srcId="{A12A254B-1AC9-4837-A08F-A4B58660C003}" destId="{EBA82EC6-F2BC-4840-9E26-4EA921AB127A}" srcOrd="0" destOrd="0" presId="urn:microsoft.com/office/officeart/2008/layout/LinedList"/>
    <dgm:cxn modelId="{D147BC07-2EEE-4D3E-AB83-E015909AD010}" srcId="{EF1834AC-6B89-4EBC-9340-50B26F5D29F9}" destId="{74C253CC-90BC-4955-9BF1-2214C3FFF0C2}" srcOrd="5" destOrd="0" parTransId="{A169D1F3-385D-4F7E-89FD-89ADD413A072}" sibTransId="{1D85B60D-B634-4FA1-ABAA-80B2531024A9}"/>
    <dgm:cxn modelId="{4464C007-DF9A-47A9-A2F5-19D190495E95}" srcId="{EF1834AC-6B89-4EBC-9340-50B26F5D29F9}" destId="{B67FCAC6-E897-4E09-9C58-D7ECE97CC63B}" srcOrd="3" destOrd="0" parTransId="{E9C0A891-C32C-441F-A40B-758CB70C7B6A}" sibTransId="{6EB4CDD6-6B2F-4D61-8D5E-3BCB760DA60F}"/>
    <dgm:cxn modelId="{A1692514-1674-4474-B486-9DEB7AB069F3}" srcId="{EF1834AC-6B89-4EBC-9340-50B26F5D29F9}" destId="{CEFD40A7-637B-4CF7-95B6-CE59611F47D8}" srcOrd="4" destOrd="0" parTransId="{A54F671F-9883-4317-8EFD-40E40BE1A4F5}" sibTransId="{8FFEB03B-6AFA-44D2-B0D7-F943F59DC94D}"/>
    <dgm:cxn modelId="{20DE8333-0CAD-47B2-BCFE-AAF38A98EA46}" type="presOf" srcId="{01D2DC8C-35D8-4EA7-96A3-36B45DA16D39}" destId="{BB485C5B-B64E-4B5B-8BED-376E42E57CAA}" srcOrd="0" destOrd="0" presId="urn:microsoft.com/office/officeart/2008/layout/LinedList"/>
    <dgm:cxn modelId="{18BB3964-097F-422C-9649-EBC7AB9F0E87}" srcId="{EF1834AC-6B89-4EBC-9340-50B26F5D29F9}" destId="{01D2DC8C-35D8-4EA7-96A3-36B45DA16D39}" srcOrd="0" destOrd="0" parTransId="{29C0CE6A-02CA-440B-859A-6C1F5251178F}" sibTransId="{548B03CD-568D-477C-9DF8-FBEE7AA3EC56}"/>
    <dgm:cxn modelId="{91D73C4A-54C6-4325-BD73-1E80F6A08DE6}" srcId="{EF1834AC-6B89-4EBC-9340-50B26F5D29F9}" destId="{A12A254B-1AC9-4837-A08F-A4B58660C003}" srcOrd="6" destOrd="0" parTransId="{3EDF0FB4-3D29-4F12-A776-54D4BC558DE6}" sibTransId="{264493A9-F915-4967-AAAC-4067A29685E1}"/>
    <dgm:cxn modelId="{90BF584A-3F97-455A-899A-E664189A5900}" srcId="{EF1834AC-6B89-4EBC-9340-50B26F5D29F9}" destId="{9629A467-082A-4449-B125-ECDAE6722116}" srcOrd="1" destOrd="0" parTransId="{2179A18A-0259-4389-96C6-CF9C244CC2F9}" sibTransId="{3EDBADAB-285D-4A04-ACAB-8D057687D28C}"/>
    <dgm:cxn modelId="{3B900082-CE84-46CD-BF4B-9B93E083E661}" type="presOf" srcId="{9629A467-082A-4449-B125-ECDAE6722116}" destId="{FC698DF4-52AE-4BE7-991E-2887370C9952}" srcOrd="0" destOrd="0" presId="urn:microsoft.com/office/officeart/2008/layout/LinedList"/>
    <dgm:cxn modelId="{80855D83-E69A-4973-B5DC-3D37AAD5FB76}" srcId="{EF1834AC-6B89-4EBC-9340-50B26F5D29F9}" destId="{8871255D-89EA-40AC-A394-BE09071E2FEA}" srcOrd="2" destOrd="0" parTransId="{C2BE1B37-FC3B-4DF6-ADFC-2A1AC1CA173B}" sibTransId="{07526D97-652F-414C-88A5-7303E8371A6C}"/>
    <dgm:cxn modelId="{AC01208B-F6B3-440B-BD62-A280C1E36017}" type="presOf" srcId="{8871255D-89EA-40AC-A394-BE09071E2FEA}" destId="{C341666B-24E3-4A12-8BD1-69505A9E0BAE}" srcOrd="0" destOrd="0" presId="urn:microsoft.com/office/officeart/2008/layout/LinedList"/>
    <dgm:cxn modelId="{5D1590AA-3A38-4990-8605-1B823E1F6E09}" type="presOf" srcId="{EF1834AC-6B89-4EBC-9340-50B26F5D29F9}" destId="{F38DDAA6-34C5-4446-9034-D9D8289B0A00}" srcOrd="0" destOrd="0" presId="urn:microsoft.com/office/officeart/2008/layout/LinedList"/>
    <dgm:cxn modelId="{7C3098D4-992B-4F4C-AEA0-A9C02C4D37B2}" type="presOf" srcId="{CEFD40A7-637B-4CF7-95B6-CE59611F47D8}" destId="{500FF611-8D76-4FF9-8AD2-CB76D63EE567}" srcOrd="0" destOrd="0" presId="urn:microsoft.com/office/officeart/2008/layout/LinedList"/>
    <dgm:cxn modelId="{30139DDA-A447-49B4-A947-531694702AE0}" type="presOf" srcId="{74C253CC-90BC-4955-9BF1-2214C3FFF0C2}" destId="{2E3C449D-DD86-4F0D-8A52-450F8EE61111}" srcOrd="0" destOrd="0" presId="urn:microsoft.com/office/officeart/2008/layout/LinedList"/>
    <dgm:cxn modelId="{977C3BDE-0641-4BE1-B948-991EB5F3AC42}" type="presOf" srcId="{B67FCAC6-E897-4E09-9C58-D7ECE97CC63B}" destId="{418698BC-C491-4821-BDE5-A5DB958FE43B}" srcOrd="0" destOrd="0" presId="urn:microsoft.com/office/officeart/2008/layout/LinedList"/>
    <dgm:cxn modelId="{149F9367-979C-4848-A508-A896AB3DA5F0}" type="presParOf" srcId="{F38DDAA6-34C5-4446-9034-D9D8289B0A00}" destId="{918E4C1F-D6DF-414C-A03E-FD5D6A61378A}" srcOrd="0" destOrd="0" presId="urn:microsoft.com/office/officeart/2008/layout/LinedList"/>
    <dgm:cxn modelId="{1560D700-9E72-4B83-A2D0-9D8EF01E0860}" type="presParOf" srcId="{F38DDAA6-34C5-4446-9034-D9D8289B0A00}" destId="{836C180C-18EF-4E22-8DFB-FEFC20BCA455}" srcOrd="1" destOrd="0" presId="urn:microsoft.com/office/officeart/2008/layout/LinedList"/>
    <dgm:cxn modelId="{DB649AE5-3DA4-4BDF-A1C5-F9A6A16A0E65}" type="presParOf" srcId="{836C180C-18EF-4E22-8DFB-FEFC20BCA455}" destId="{BB485C5B-B64E-4B5B-8BED-376E42E57CAA}" srcOrd="0" destOrd="0" presId="urn:microsoft.com/office/officeart/2008/layout/LinedList"/>
    <dgm:cxn modelId="{C4380718-3524-4D05-B6DA-A6D8505D4B6F}" type="presParOf" srcId="{836C180C-18EF-4E22-8DFB-FEFC20BCA455}" destId="{91C82AE3-A292-49D5-829A-2007EAC5410B}" srcOrd="1" destOrd="0" presId="urn:microsoft.com/office/officeart/2008/layout/LinedList"/>
    <dgm:cxn modelId="{AD4CF328-DED2-472F-ABAB-2530B4EC4042}" type="presParOf" srcId="{F38DDAA6-34C5-4446-9034-D9D8289B0A00}" destId="{61372BE4-9058-48FB-B0E2-704F47325317}" srcOrd="2" destOrd="0" presId="urn:microsoft.com/office/officeart/2008/layout/LinedList"/>
    <dgm:cxn modelId="{8E786AFA-A828-4756-954E-7FD6B2D897DB}" type="presParOf" srcId="{F38DDAA6-34C5-4446-9034-D9D8289B0A00}" destId="{235D3CDE-1BD5-43B4-A7AE-DF0ED5559375}" srcOrd="3" destOrd="0" presId="urn:microsoft.com/office/officeart/2008/layout/LinedList"/>
    <dgm:cxn modelId="{9A3A140F-6709-4C8E-9D59-D5675BEBAAF2}" type="presParOf" srcId="{235D3CDE-1BD5-43B4-A7AE-DF0ED5559375}" destId="{FC698DF4-52AE-4BE7-991E-2887370C9952}" srcOrd="0" destOrd="0" presId="urn:microsoft.com/office/officeart/2008/layout/LinedList"/>
    <dgm:cxn modelId="{E1FF0B78-CBC4-46F3-A797-47FF78421919}" type="presParOf" srcId="{235D3CDE-1BD5-43B4-A7AE-DF0ED5559375}" destId="{A26D3D51-93CD-40A5-B1FD-97B842070B7E}" srcOrd="1" destOrd="0" presId="urn:microsoft.com/office/officeart/2008/layout/LinedList"/>
    <dgm:cxn modelId="{0E9F9199-6CC3-464A-B110-8062C32CA2E6}" type="presParOf" srcId="{F38DDAA6-34C5-4446-9034-D9D8289B0A00}" destId="{2CCD2E1A-6B44-493C-BBA4-26C97D0309E3}" srcOrd="4" destOrd="0" presId="urn:microsoft.com/office/officeart/2008/layout/LinedList"/>
    <dgm:cxn modelId="{B3E25861-4D02-46C3-A1D9-74C4E87E25DA}" type="presParOf" srcId="{F38DDAA6-34C5-4446-9034-D9D8289B0A00}" destId="{88CBA649-09DB-4A28-8B7B-F4136E61F863}" srcOrd="5" destOrd="0" presId="urn:microsoft.com/office/officeart/2008/layout/LinedList"/>
    <dgm:cxn modelId="{4AD8F89E-F9A6-4AAE-A6B6-545039EEC34A}" type="presParOf" srcId="{88CBA649-09DB-4A28-8B7B-F4136E61F863}" destId="{C341666B-24E3-4A12-8BD1-69505A9E0BAE}" srcOrd="0" destOrd="0" presId="urn:microsoft.com/office/officeart/2008/layout/LinedList"/>
    <dgm:cxn modelId="{06CED9E9-C19D-4A90-A653-82150F11AE9A}" type="presParOf" srcId="{88CBA649-09DB-4A28-8B7B-F4136E61F863}" destId="{4122A17E-C5C1-450F-B58C-7385763D201A}" srcOrd="1" destOrd="0" presId="urn:microsoft.com/office/officeart/2008/layout/LinedList"/>
    <dgm:cxn modelId="{0D689A16-E6AB-48CD-B060-2DA821C343F8}" type="presParOf" srcId="{F38DDAA6-34C5-4446-9034-D9D8289B0A00}" destId="{8B39AC76-446E-46E1-B880-AD1277B7F7EF}" srcOrd="6" destOrd="0" presId="urn:microsoft.com/office/officeart/2008/layout/LinedList"/>
    <dgm:cxn modelId="{9E03B17C-4D6A-4861-BD53-8AABCBF1A2C9}" type="presParOf" srcId="{F38DDAA6-34C5-4446-9034-D9D8289B0A00}" destId="{2E24A47D-2637-4EB4-980A-885816B41DAA}" srcOrd="7" destOrd="0" presId="urn:microsoft.com/office/officeart/2008/layout/LinedList"/>
    <dgm:cxn modelId="{D7D48BF7-9352-41A5-866A-6C37A0DAAD39}" type="presParOf" srcId="{2E24A47D-2637-4EB4-980A-885816B41DAA}" destId="{418698BC-C491-4821-BDE5-A5DB958FE43B}" srcOrd="0" destOrd="0" presId="urn:microsoft.com/office/officeart/2008/layout/LinedList"/>
    <dgm:cxn modelId="{363C53A8-586E-436D-8F2F-2955E55899CA}" type="presParOf" srcId="{2E24A47D-2637-4EB4-980A-885816B41DAA}" destId="{64D8432F-0966-4F40-94F2-22B462FFF0EB}" srcOrd="1" destOrd="0" presId="urn:microsoft.com/office/officeart/2008/layout/LinedList"/>
    <dgm:cxn modelId="{B2E732D7-2688-4FB7-B4F2-0A20D951B2A1}" type="presParOf" srcId="{F38DDAA6-34C5-4446-9034-D9D8289B0A00}" destId="{12A844DB-EBBF-4CBB-851B-218C3B6A1949}" srcOrd="8" destOrd="0" presId="urn:microsoft.com/office/officeart/2008/layout/LinedList"/>
    <dgm:cxn modelId="{FEAAC946-75DB-46DA-BB64-8A8BB034D93E}" type="presParOf" srcId="{F38DDAA6-34C5-4446-9034-D9D8289B0A00}" destId="{3B35D145-E06F-4C09-A50C-A3888CA736DC}" srcOrd="9" destOrd="0" presId="urn:microsoft.com/office/officeart/2008/layout/LinedList"/>
    <dgm:cxn modelId="{71CD6950-9BF8-4949-BABA-0E0536467DFF}" type="presParOf" srcId="{3B35D145-E06F-4C09-A50C-A3888CA736DC}" destId="{500FF611-8D76-4FF9-8AD2-CB76D63EE567}" srcOrd="0" destOrd="0" presId="urn:microsoft.com/office/officeart/2008/layout/LinedList"/>
    <dgm:cxn modelId="{6CC977DD-7A47-4FFC-B077-1A885B004DD9}" type="presParOf" srcId="{3B35D145-E06F-4C09-A50C-A3888CA736DC}" destId="{A8647A5B-2A00-432C-9713-CEAB187217AE}" srcOrd="1" destOrd="0" presId="urn:microsoft.com/office/officeart/2008/layout/LinedList"/>
    <dgm:cxn modelId="{7F0BBB96-6BC4-4D93-839A-3D246DF5F106}" type="presParOf" srcId="{F38DDAA6-34C5-4446-9034-D9D8289B0A00}" destId="{7BCB1B69-F201-4891-B2FC-4EA42E6A4B19}" srcOrd="10" destOrd="0" presId="urn:microsoft.com/office/officeart/2008/layout/LinedList"/>
    <dgm:cxn modelId="{AC587DB3-FEFC-4D9A-A6E4-44CE8A6A523B}" type="presParOf" srcId="{F38DDAA6-34C5-4446-9034-D9D8289B0A00}" destId="{4C82A8B5-6888-40A3-8898-E1AE11BE15FF}" srcOrd="11" destOrd="0" presId="urn:microsoft.com/office/officeart/2008/layout/LinedList"/>
    <dgm:cxn modelId="{33D83101-DB5C-4D19-A1DF-E45F028FD5E0}" type="presParOf" srcId="{4C82A8B5-6888-40A3-8898-E1AE11BE15FF}" destId="{2E3C449D-DD86-4F0D-8A52-450F8EE61111}" srcOrd="0" destOrd="0" presId="urn:microsoft.com/office/officeart/2008/layout/LinedList"/>
    <dgm:cxn modelId="{B6627ECE-F8AD-4AD4-AFF7-BC731AD6D6BB}" type="presParOf" srcId="{4C82A8B5-6888-40A3-8898-E1AE11BE15FF}" destId="{3F574C2A-21AA-4D76-8796-A6E718315C38}" srcOrd="1" destOrd="0" presId="urn:microsoft.com/office/officeart/2008/layout/LinedList"/>
    <dgm:cxn modelId="{F9696342-7457-4412-99C5-BC609479A504}" type="presParOf" srcId="{F38DDAA6-34C5-4446-9034-D9D8289B0A00}" destId="{ED96CFF4-63E8-45E0-BE6E-BC83B7F8045D}" srcOrd="12" destOrd="0" presId="urn:microsoft.com/office/officeart/2008/layout/LinedList"/>
    <dgm:cxn modelId="{313B9389-C19B-4651-AA52-19739E36C434}" type="presParOf" srcId="{F38DDAA6-34C5-4446-9034-D9D8289B0A00}" destId="{153A19D4-5C7C-4A13-9EEE-42C4E711097F}" srcOrd="13" destOrd="0" presId="urn:microsoft.com/office/officeart/2008/layout/LinedList"/>
    <dgm:cxn modelId="{4CBB7172-5E29-4B6D-91D8-1518D8292564}" type="presParOf" srcId="{153A19D4-5C7C-4A13-9EEE-42C4E711097F}" destId="{EBA82EC6-F2BC-4840-9E26-4EA921AB127A}" srcOrd="0" destOrd="0" presId="urn:microsoft.com/office/officeart/2008/layout/LinedList"/>
    <dgm:cxn modelId="{73F52A6E-347A-451F-BBF3-85A93FE8891D}" type="presParOf" srcId="{153A19D4-5C7C-4A13-9EEE-42C4E711097F}" destId="{414EF8DC-9C79-4920-882D-38BF2750F0E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3FBD827-22CA-4549-BFFB-0336FA8953CF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D7CAD0E-BFFB-4205-A009-BCC83F7F5D11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Activate the plan when necessary to manage or coordinate a disaster response.</a:t>
          </a:r>
        </a:p>
      </dgm:t>
    </dgm:pt>
    <dgm:pt modelId="{A6BD7464-0EE7-4D77-AA14-875B62D12AB7}" type="parTrans" cxnId="{A756249B-465F-4DB3-BC9A-42A38AB8AD34}">
      <dgm:prSet/>
      <dgm:spPr/>
      <dgm:t>
        <a:bodyPr/>
        <a:lstStyle/>
        <a:p>
          <a:endParaRPr lang="en-US"/>
        </a:p>
      </dgm:t>
    </dgm:pt>
    <dgm:pt modelId="{85B4F635-5305-4925-9BA8-238B9A1C0C33}" type="sibTrans" cxnId="{A756249B-465F-4DB3-BC9A-42A38AB8AD34}">
      <dgm:prSet/>
      <dgm:spPr/>
      <dgm:t>
        <a:bodyPr/>
        <a:lstStyle/>
        <a:p>
          <a:endParaRPr lang="en-US"/>
        </a:p>
      </dgm:t>
    </dgm:pt>
    <dgm:pt modelId="{6C7DE8C7-D70F-4161-AD6F-815381F8824C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Assign roles and determine how meet, when, where, etc.</a:t>
          </a:r>
        </a:p>
      </dgm:t>
    </dgm:pt>
    <dgm:pt modelId="{EE509360-E9D4-4A50-A49B-968CA0E8E915}" type="parTrans" cxnId="{55A69A8A-07E5-493C-9BA4-3C1A8AD534D7}">
      <dgm:prSet/>
      <dgm:spPr/>
      <dgm:t>
        <a:bodyPr/>
        <a:lstStyle/>
        <a:p>
          <a:endParaRPr lang="en-US"/>
        </a:p>
      </dgm:t>
    </dgm:pt>
    <dgm:pt modelId="{BAA3480A-92D6-48D8-9060-452D94D5E1CB}" type="sibTrans" cxnId="{55A69A8A-07E5-493C-9BA4-3C1A8AD534D7}">
      <dgm:prSet/>
      <dgm:spPr/>
      <dgm:t>
        <a:bodyPr/>
        <a:lstStyle/>
        <a:p>
          <a:endParaRPr lang="en-US"/>
        </a:p>
      </dgm:t>
    </dgm:pt>
    <dgm:pt modelId="{DE8977A9-4BBF-4C33-8FF5-1D5A97E15582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Determine safety of employees and others affected.</a:t>
          </a:r>
        </a:p>
      </dgm:t>
    </dgm:pt>
    <dgm:pt modelId="{7C548D33-7CFF-4F13-A315-6D5035D97E68}" type="parTrans" cxnId="{4490AF28-4ACB-4423-AFF3-ABB7BF15B462}">
      <dgm:prSet/>
      <dgm:spPr/>
      <dgm:t>
        <a:bodyPr/>
        <a:lstStyle/>
        <a:p>
          <a:endParaRPr lang="en-US"/>
        </a:p>
      </dgm:t>
    </dgm:pt>
    <dgm:pt modelId="{BF6A9A55-7B19-4C3B-B63A-9CB30589F4C7}" type="sibTrans" cxnId="{4490AF28-4ACB-4423-AFF3-ABB7BF15B462}">
      <dgm:prSet/>
      <dgm:spPr/>
      <dgm:t>
        <a:bodyPr/>
        <a:lstStyle/>
        <a:p>
          <a:endParaRPr lang="en-US"/>
        </a:p>
      </dgm:t>
    </dgm:pt>
    <dgm:pt modelId="{F89A07E7-E770-4B5B-BDFF-9C6830FBBCC5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Analyze impact on business.</a:t>
          </a:r>
        </a:p>
      </dgm:t>
    </dgm:pt>
    <dgm:pt modelId="{2EE0F70F-8BF5-458E-8CFA-787F0DE28105}" type="parTrans" cxnId="{3917CDEC-B204-4B6E-ADAE-EFBC5BDE2573}">
      <dgm:prSet/>
      <dgm:spPr/>
      <dgm:t>
        <a:bodyPr/>
        <a:lstStyle/>
        <a:p>
          <a:endParaRPr lang="en-US"/>
        </a:p>
      </dgm:t>
    </dgm:pt>
    <dgm:pt modelId="{15846D47-571B-46DC-916E-72AC7B6728B5}" type="sibTrans" cxnId="{3917CDEC-B204-4B6E-ADAE-EFBC5BDE2573}">
      <dgm:prSet/>
      <dgm:spPr/>
      <dgm:t>
        <a:bodyPr/>
        <a:lstStyle/>
        <a:p>
          <a:endParaRPr lang="en-US"/>
        </a:p>
      </dgm:t>
    </dgm:pt>
    <dgm:pt modelId="{DFBA2BD3-95A8-4C4E-BD43-A0B1E138F3CE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Set objectives to get to recovery and then mitigation.</a:t>
          </a:r>
        </a:p>
      </dgm:t>
    </dgm:pt>
    <dgm:pt modelId="{F606AE2F-1166-4A9A-8803-19EC32EB6746}" type="parTrans" cxnId="{2128DBB3-4DF5-4790-85EA-D9C46E2085E1}">
      <dgm:prSet/>
      <dgm:spPr/>
      <dgm:t>
        <a:bodyPr/>
        <a:lstStyle/>
        <a:p>
          <a:endParaRPr lang="en-US"/>
        </a:p>
      </dgm:t>
    </dgm:pt>
    <dgm:pt modelId="{230E1550-B448-4222-91EE-3E2611B4F3CB}" type="sibTrans" cxnId="{2128DBB3-4DF5-4790-85EA-D9C46E2085E1}">
      <dgm:prSet/>
      <dgm:spPr/>
      <dgm:t>
        <a:bodyPr/>
        <a:lstStyle/>
        <a:p>
          <a:endParaRPr lang="en-US"/>
        </a:p>
      </dgm:t>
    </dgm:pt>
    <dgm:pt modelId="{9F3E80D8-3B97-45EC-9171-71EE4ADA0CD4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Communicate and document process and outcomes.</a:t>
          </a:r>
        </a:p>
      </dgm:t>
    </dgm:pt>
    <dgm:pt modelId="{4DAF2C19-296F-4515-AFCE-66E5D47EC51F}" type="parTrans" cxnId="{6295409F-84F3-4A74-B325-6C3E0FE3A72C}">
      <dgm:prSet/>
      <dgm:spPr/>
      <dgm:t>
        <a:bodyPr/>
        <a:lstStyle/>
        <a:p>
          <a:endParaRPr lang="en-US"/>
        </a:p>
      </dgm:t>
    </dgm:pt>
    <dgm:pt modelId="{38A721E8-0519-4F19-928B-7357DD399F87}" type="sibTrans" cxnId="{6295409F-84F3-4A74-B325-6C3E0FE3A72C}">
      <dgm:prSet/>
      <dgm:spPr/>
      <dgm:t>
        <a:bodyPr/>
        <a:lstStyle/>
        <a:p>
          <a:endParaRPr lang="en-US"/>
        </a:p>
      </dgm:t>
    </dgm:pt>
    <dgm:pt modelId="{6F468F00-577E-4611-89E0-E396361A781D}" type="pres">
      <dgm:prSet presAssocID="{53FBD827-22CA-4549-BFFB-0336FA8953CF}" presName="Name0" presStyleCnt="0">
        <dgm:presLayoutVars>
          <dgm:dir/>
          <dgm:resizeHandles val="exact"/>
        </dgm:presLayoutVars>
      </dgm:prSet>
      <dgm:spPr/>
    </dgm:pt>
    <dgm:pt modelId="{3BB10E89-D527-4103-989C-16D994AC628A}" type="pres">
      <dgm:prSet presAssocID="{FD7CAD0E-BFFB-4205-A009-BCC83F7F5D11}" presName="node" presStyleLbl="node1" presStyleIdx="0" presStyleCnt="6">
        <dgm:presLayoutVars>
          <dgm:bulletEnabled val="1"/>
        </dgm:presLayoutVars>
      </dgm:prSet>
      <dgm:spPr/>
    </dgm:pt>
    <dgm:pt modelId="{CFD68ED7-09D3-49E9-9524-B0D82588F0D9}" type="pres">
      <dgm:prSet presAssocID="{85B4F635-5305-4925-9BA8-238B9A1C0C33}" presName="sibTrans" presStyleLbl="sibTrans1D1" presStyleIdx="0" presStyleCnt="5"/>
      <dgm:spPr/>
    </dgm:pt>
    <dgm:pt modelId="{0284B13D-3693-4565-A2B0-E149716845FD}" type="pres">
      <dgm:prSet presAssocID="{85B4F635-5305-4925-9BA8-238B9A1C0C33}" presName="connectorText" presStyleLbl="sibTrans1D1" presStyleIdx="0" presStyleCnt="5"/>
      <dgm:spPr/>
    </dgm:pt>
    <dgm:pt modelId="{078AD87B-6F83-4411-A458-FDDECBE5350B}" type="pres">
      <dgm:prSet presAssocID="{6C7DE8C7-D70F-4161-AD6F-815381F8824C}" presName="node" presStyleLbl="node1" presStyleIdx="1" presStyleCnt="6">
        <dgm:presLayoutVars>
          <dgm:bulletEnabled val="1"/>
        </dgm:presLayoutVars>
      </dgm:prSet>
      <dgm:spPr/>
    </dgm:pt>
    <dgm:pt modelId="{A6BFADDA-C0CA-483C-9B96-C4A4CC84E509}" type="pres">
      <dgm:prSet presAssocID="{BAA3480A-92D6-48D8-9060-452D94D5E1CB}" presName="sibTrans" presStyleLbl="sibTrans1D1" presStyleIdx="1" presStyleCnt="5"/>
      <dgm:spPr/>
    </dgm:pt>
    <dgm:pt modelId="{97968D15-14C2-4BC8-81E0-303A136913E7}" type="pres">
      <dgm:prSet presAssocID="{BAA3480A-92D6-48D8-9060-452D94D5E1CB}" presName="connectorText" presStyleLbl="sibTrans1D1" presStyleIdx="1" presStyleCnt="5"/>
      <dgm:spPr/>
    </dgm:pt>
    <dgm:pt modelId="{04D30399-0FCE-4326-85D5-D698FCD198DF}" type="pres">
      <dgm:prSet presAssocID="{DE8977A9-4BBF-4C33-8FF5-1D5A97E15582}" presName="node" presStyleLbl="node1" presStyleIdx="2" presStyleCnt="6">
        <dgm:presLayoutVars>
          <dgm:bulletEnabled val="1"/>
        </dgm:presLayoutVars>
      </dgm:prSet>
      <dgm:spPr/>
    </dgm:pt>
    <dgm:pt modelId="{26C2770A-F6FE-4F04-987D-2E04838EF9F2}" type="pres">
      <dgm:prSet presAssocID="{BF6A9A55-7B19-4C3B-B63A-9CB30589F4C7}" presName="sibTrans" presStyleLbl="sibTrans1D1" presStyleIdx="2" presStyleCnt="5"/>
      <dgm:spPr/>
    </dgm:pt>
    <dgm:pt modelId="{B1D620B9-8606-412F-BEBE-845331824FD0}" type="pres">
      <dgm:prSet presAssocID="{BF6A9A55-7B19-4C3B-B63A-9CB30589F4C7}" presName="connectorText" presStyleLbl="sibTrans1D1" presStyleIdx="2" presStyleCnt="5"/>
      <dgm:spPr/>
    </dgm:pt>
    <dgm:pt modelId="{3EC2EA67-7AA3-4631-96B0-930007EB1D1A}" type="pres">
      <dgm:prSet presAssocID="{F89A07E7-E770-4B5B-BDFF-9C6830FBBCC5}" presName="node" presStyleLbl="node1" presStyleIdx="3" presStyleCnt="6">
        <dgm:presLayoutVars>
          <dgm:bulletEnabled val="1"/>
        </dgm:presLayoutVars>
      </dgm:prSet>
      <dgm:spPr/>
    </dgm:pt>
    <dgm:pt modelId="{B6EC8EF6-1E00-4C97-8E57-D1B28ECD05AF}" type="pres">
      <dgm:prSet presAssocID="{15846D47-571B-46DC-916E-72AC7B6728B5}" presName="sibTrans" presStyleLbl="sibTrans1D1" presStyleIdx="3" presStyleCnt="5"/>
      <dgm:spPr/>
    </dgm:pt>
    <dgm:pt modelId="{8941168E-9452-44E3-BA4F-51F45B11AC01}" type="pres">
      <dgm:prSet presAssocID="{15846D47-571B-46DC-916E-72AC7B6728B5}" presName="connectorText" presStyleLbl="sibTrans1D1" presStyleIdx="3" presStyleCnt="5"/>
      <dgm:spPr/>
    </dgm:pt>
    <dgm:pt modelId="{8B5FDE22-7600-44A1-90A6-532838D6BDB9}" type="pres">
      <dgm:prSet presAssocID="{DFBA2BD3-95A8-4C4E-BD43-A0B1E138F3CE}" presName="node" presStyleLbl="node1" presStyleIdx="4" presStyleCnt="6">
        <dgm:presLayoutVars>
          <dgm:bulletEnabled val="1"/>
        </dgm:presLayoutVars>
      </dgm:prSet>
      <dgm:spPr/>
    </dgm:pt>
    <dgm:pt modelId="{62BC5BD2-F525-4FD8-B7FF-C39F9EC511D4}" type="pres">
      <dgm:prSet presAssocID="{230E1550-B448-4222-91EE-3E2611B4F3CB}" presName="sibTrans" presStyleLbl="sibTrans1D1" presStyleIdx="4" presStyleCnt="5"/>
      <dgm:spPr/>
    </dgm:pt>
    <dgm:pt modelId="{46C91A80-01C8-4A38-B151-D6F3D8972BEF}" type="pres">
      <dgm:prSet presAssocID="{230E1550-B448-4222-91EE-3E2611B4F3CB}" presName="connectorText" presStyleLbl="sibTrans1D1" presStyleIdx="4" presStyleCnt="5"/>
      <dgm:spPr/>
    </dgm:pt>
    <dgm:pt modelId="{9266DC56-AB4A-4EF9-85F2-0FEA524FBCB3}" type="pres">
      <dgm:prSet presAssocID="{9F3E80D8-3B97-45EC-9171-71EE4ADA0CD4}" presName="node" presStyleLbl="node1" presStyleIdx="5" presStyleCnt="6">
        <dgm:presLayoutVars>
          <dgm:bulletEnabled val="1"/>
        </dgm:presLayoutVars>
      </dgm:prSet>
      <dgm:spPr/>
    </dgm:pt>
  </dgm:ptLst>
  <dgm:cxnLst>
    <dgm:cxn modelId="{91FF6603-A8C7-450B-A249-930E7EB5F0F3}" type="presOf" srcId="{DFBA2BD3-95A8-4C4E-BD43-A0B1E138F3CE}" destId="{8B5FDE22-7600-44A1-90A6-532838D6BDB9}" srcOrd="0" destOrd="0" presId="urn:microsoft.com/office/officeart/2016/7/layout/RepeatingBendingProcessNew"/>
    <dgm:cxn modelId="{40CD3021-AC49-4A34-AF6F-20238A95D4BB}" type="presOf" srcId="{BF6A9A55-7B19-4C3B-B63A-9CB30589F4C7}" destId="{26C2770A-F6FE-4F04-987D-2E04838EF9F2}" srcOrd="0" destOrd="0" presId="urn:microsoft.com/office/officeart/2016/7/layout/RepeatingBendingProcessNew"/>
    <dgm:cxn modelId="{AB98C126-165D-42A2-8C48-C7A3F5A4D0B6}" type="presOf" srcId="{BAA3480A-92D6-48D8-9060-452D94D5E1CB}" destId="{A6BFADDA-C0CA-483C-9B96-C4A4CC84E509}" srcOrd="0" destOrd="0" presId="urn:microsoft.com/office/officeart/2016/7/layout/RepeatingBendingProcessNew"/>
    <dgm:cxn modelId="{4490AF28-4ACB-4423-AFF3-ABB7BF15B462}" srcId="{53FBD827-22CA-4549-BFFB-0336FA8953CF}" destId="{DE8977A9-4BBF-4C33-8FF5-1D5A97E15582}" srcOrd="2" destOrd="0" parTransId="{7C548D33-7CFF-4F13-A315-6D5035D97E68}" sibTransId="{BF6A9A55-7B19-4C3B-B63A-9CB30589F4C7}"/>
    <dgm:cxn modelId="{98E4E839-8967-4CD8-BB47-D8EF3845AEF9}" type="presOf" srcId="{6C7DE8C7-D70F-4161-AD6F-815381F8824C}" destId="{078AD87B-6F83-4411-A458-FDDECBE5350B}" srcOrd="0" destOrd="0" presId="urn:microsoft.com/office/officeart/2016/7/layout/RepeatingBendingProcessNew"/>
    <dgm:cxn modelId="{7F7ED563-4072-46EF-AFD8-6BA0CA00E8F6}" type="presOf" srcId="{F89A07E7-E770-4B5B-BDFF-9C6830FBBCC5}" destId="{3EC2EA67-7AA3-4631-96B0-930007EB1D1A}" srcOrd="0" destOrd="0" presId="urn:microsoft.com/office/officeart/2016/7/layout/RepeatingBendingProcessNew"/>
    <dgm:cxn modelId="{9D016266-4E7B-45E7-8797-C55648DBE41B}" type="presOf" srcId="{15846D47-571B-46DC-916E-72AC7B6728B5}" destId="{8941168E-9452-44E3-BA4F-51F45B11AC01}" srcOrd="1" destOrd="0" presId="urn:microsoft.com/office/officeart/2016/7/layout/RepeatingBendingProcessNew"/>
    <dgm:cxn modelId="{B170466B-4E3E-4334-9B61-C9EC58AD2261}" type="presOf" srcId="{85B4F635-5305-4925-9BA8-238B9A1C0C33}" destId="{0284B13D-3693-4565-A2B0-E149716845FD}" srcOrd="1" destOrd="0" presId="urn:microsoft.com/office/officeart/2016/7/layout/RepeatingBendingProcessNew"/>
    <dgm:cxn modelId="{3A959751-D0D3-4400-B714-1FC1B3D454D8}" type="presOf" srcId="{85B4F635-5305-4925-9BA8-238B9A1C0C33}" destId="{CFD68ED7-09D3-49E9-9524-B0D82588F0D9}" srcOrd="0" destOrd="0" presId="urn:microsoft.com/office/officeart/2016/7/layout/RepeatingBendingProcessNew"/>
    <dgm:cxn modelId="{282AC382-04C5-4573-A7FC-20E10CD44E64}" type="presOf" srcId="{BF6A9A55-7B19-4C3B-B63A-9CB30589F4C7}" destId="{B1D620B9-8606-412F-BEBE-845331824FD0}" srcOrd="1" destOrd="0" presId="urn:microsoft.com/office/officeart/2016/7/layout/RepeatingBendingProcessNew"/>
    <dgm:cxn modelId="{55A69A8A-07E5-493C-9BA4-3C1A8AD534D7}" srcId="{53FBD827-22CA-4549-BFFB-0336FA8953CF}" destId="{6C7DE8C7-D70F-4161-AD6F-815381F8824C}" srcOrd="1" destOrd="0" parTransId="{EE509360-E9D4-4A50-A49B-968CA0E8E915}" sibTransId="{BAA3480A-92D6-48D8-9060-452D94D5E1CB}"/>
    <dgm:cxn modelId="{567E738D-2C3D-4D07-A1C2-4289E25B8ED0}" type="presOf" srcId="{DE8977A9-4BBF-4C33-8FF5-1D5A97E15582}" destId="{04D30399-0FCE-4326-85D5-D698FCD198DF}" srcOrd="0" destOrd="0" presId="urn:microsoft.com/office/officeart/2016/7/layout/RepeatingBendingProcessNew"/>
    <dgm:cxn modelId="{A756249B-465F-4DB3-BC9A-42A38AB8AD34}" srcId="{53FBD827-22CA-4549-BFFB-0336FA8953CF}" destId="{FD7CAD0E-BFFB-4205-A009-BCC83F7F5D11}" srcOrd="0" destOrd="0" parTransId="{A6BD7464-0EE7-4D77-AA14-875B62D12AB7}" sibTransId="{85B4F635-5305-4925-9BA8-238B9A1C0C33}"/>
    <dgm:cxn modelId="{6295409F-84F3-4A74-B325-6C3E0FE3A72C}" srcId="{53FBD827-22CA-4549-BFFB-0336FA8953CF}" destId="{9F3E80D8-3B97-45EC-9171-71EE4ADA0CD4}" srcOrd="5" destOrd="0" parTransId="{4DAF2C19-296F-4515-AFCE-66E5D47EC51F}" sibTransId="{38A721E8-0519-4F19-928B-7357DD399F87}"/>
    <dgm:cxn modelId="{15A7CCAE-19D6-4A32-9518-AB50FD2779DE}" type="presOf" srcId="{FD7CAD0E-BFFB-4205-A009-BCC83F7F5D11}" destId="{3BB10E89-D527-4103-989C-16D994AC628A}" srcOrd="0" destOrd="0" presId="urn:microsoft.com/office/officeart/2016/7/layout/RepeatingBendingProcessNew"/>
    <dgm:cxn modelId="{06EFDEAF-37A5-4D08-A222-30800381A9AC}" type="presOf" srcId="{230E1550-B448-4222-91EE-3E2611B4F3CB}" destId="{46C91A80-01C8-4A38-B151-D6F3D8972BEF}" srcOrd="1" destOrd="0" presId="urn:microsoft.com/office/officeart/2016/7/layout/RepeatingBendingProcessNew"/>
    <dgm:cxn modelId="{2128DBB3-4DF5-4790-85EA-D9C46E2085E1}" srcId="{53FBD827-22CA-4549-BFFB-0336FA8953CF}" destId="{DFBA2BD3-95A8-4C4E-BD43-A0B1E138F3CE}" srcOrd="4" destOrd="0" parTransId="{F606AE2F-1166-4A9A-8803-19EC32EB6746}" sibTransId="{230E1550-B448-4222-91EE-3E2611B4F3CB}"/>
    <dgm:cxn modelId="{2186E5BC-8E5E-442B-9007-86070F538AC8}" type="presOf" srcId="{230E1550-B448-4222-91EE-3E2611B4F3CB}" destId="{62BC5BD2-F525-4FD8-B7FF-C39F9EC511D4}" srcOrd="0" destOrd="0" presId="urn:microsoft.com/office/officeart/2016/7/layout/RepeatingBendingProcessNew"/>
    <dgm:cxn modelId="{2F2E41BD-2AAF-4FAF-8E5F-B9CC19A1706A}" type="presOf" srcId="{15846D47-571B-46DC-916E-72AC7B6728B5}" destId="{B6EC8EF6-1E00-4C97-8E57-D1B28ECD05AF}" srcOrd="0" destOrd="0" presId="urn:microsoft.com/office/officeart/2016/7/layout/RepeatingBendingProcessNew"/>
    <dgm:cxn modelId="{2E0C0FC6-9FD3-4D25-923F-F4ED1F4554EB}" type="presOf" srcId="{BAA3480A-92D6-48D8-9060-452D94D5E1CB}" destId="{97968D15-14C2-4BC8-81E0-303A136913E7}" srcOrd="1" destOrd="0" presId="urn:microsoft.com/office/officeart/2016/7/layout/RepeatingBendingProcessNew"/>
    <dgm:cxn modelId="{3917CDEC-B204-4B6E-ADAE-EFBC5BDE2573}" srcId="{53FBD827-22CA-4549-BFFB-0336FA8953CF}" destId="{F89A07E7-E770-4B5B-BDFF-9C6830FBBCC5}" srcOrd="3" destOrd="0" parTransId="{2EE0F70F-8BF5-458E-8CFA-787F0DE28105}" sibTransId="{15846D47-571B-46DC-916E-72AC7B6728B5}"/>
    <dgm:cxn modelId="{87374AF8-BCF7-47EA-A06B-68324A5A27FD}" type="presOf" srcId="{9F3E80D8-3B97-45EC-9171-71EE4ADA0CD4}" destId="{9266DC56-AB4A-4EF9-85F2-0FEA524FBCB3}" srcOrd="0" destOrd="0" presId="urn:microsoft.com/office/officeart/2016/7/layout/RepeatingBendingProcessNew"/>
    <dgm:cxn modelId="{FF4CA0F9-2D1F-415D-819B-D5A5C7DA708D}" type="presOf" srcId="{53FBD827-22CA-4549-BFFB-0336FA8953CF}" destId="{6F468F00-577E-4611-89E0-E396361A781D}" srcOrd="0" destOrd="0" presId="urn:microsoft.com/office/officeart/2016/7/layout/RepeatingBendingProcessNew"/>
    <dgm:cxn modelId="{9760A3A4-7B77-4E6F-87AF-82A3E590902E}" type="presParOf" srcId="{6F468F00-577E-4611-89E0-E396361A781D}" destId="{3BB10E89-D527-4103-989C-16D994AC628A}" srcOrd="0" destOrd="0" presId="urn:microsoft.com/office/officeart/2016/7/layout/RepeatingBendingProcessNew"/>
    <dgm:cxn modelId="{00791A6D-77C5-4F86-8CA8-03E5B2D7422F}" type="presParOf" srcId="{6F468F00-577E-4611-89E0-E396361A781D}" destId="{CFD68ED7-09D3-49E9-9524-B0D82588F0D9}" srcOrd="1" destOrd="0" presId="urn:microsoft.com/office/officeart/2016/7/layout/RepeatingBendingProcessNew"/>
    <dgm:cxn modelId="{8BCFF552-3312-4409-BEE7-7777B1176865}" type="presParOf" srcId="{CFD68ED7-09D3-49E9-9524-B0D82588F0D9}" destId="{0284B13D-3693-4565-A2B0-E149716845FD}" srcOrd="0" destOrd="0" presId="urn:microsoft.com/office/officeart/2016/7/layout/RepeatingBendingProcessNew"/>
    <dgm:cxn modelId="{2C7AC5CD-91A3-4DC5-825D-3C78BCC89835}" type="presParOf" srcId="{6F468F00-577E-4611-89E0-E396361A781D}" destId="{078AD87B-6F83-4411-A458-FDDECBE5350B}" srcOrd="2" destOrd="0" presId="urn:microsoft.com/office/officeart/2016/7/layout/RepeatingBendingProcessNew"/>
    <dgm:cxn modelId="{833DAE54-491B-448E-9D64-31BD650C3222}" type="presParOf" srcId="{6F468F00-577E-4611-89E0-E396361A781D}" destId="{A6BFADDA-C0CA-483C-9B96-C4A4CC84E509}" srcOrd="3" destOrd="0" presId="urn:microsoft.com/office/officeart/2016/7/layout/RepeatingBendingProcessNew"/>
    <dgm:cxn modelId="{74830700-6B03-4165-856B-35D38B6A8CED}" type="presParOf" srcId="{A6BFADDA-C0CA-483C-9B96-C4A4CC84E509}" destId="{97968D15-14C2-4BC8-81E0-303A136913E7}" srcOrd="0" destOrd="0" presId="urn:microsoft.com/office/officeart/2016/7/layout/RepeatingBendingProcessNew"/>
    <dgm:cxn modelId="{E05E2721-64E2-45C1-80B7-73B432C1F672}" type="presParOf" srcId="{6F468F00-577E-4611-89E0-E396361A781D}" destId="{04D30399-0FCE-4326-85D5-D698FCD198DF}" srcOrd="4" destOrd="0" presId="urn:microsoft.com/office/officeart/2016/7/layout/RepeatingBendingProcessNew"/>
    <dgm:cxn modelId="{BB74330C-54E1-4AFE-8366-0FE079916DC1}" type="presParOf" srcId="{6F468F00-577E-4611-89E0-E396361A781D}" destId="{26C2770A-F6FE-4F04-987D-2E04838EF9F2}" srcOrd="5" destOrd="0" presId="urn:microsoft.com/office/officeart/2016/7/layout/RepeatingBendingProcessNew"/>
    <dgm:cxn modelId="{45AB52DB-F889-4492-92BC-6B42D8153A24}" type="presParOf" srcId="{26C2770A-F6FE-4F04-987D-2E04838EF9F2}" destId="{B1D620B9-8606-412F-BEBE-845331824FD0}" srcOrd="0" destOrd="0" presId="urn:microsoft.com/office/officeart/2016/7/layout/RepeatingBendingProcessNew"/>
    <dgm:cxn modelId="{679BFDC9-66C5-493A-8A39-EDC64185795C}" type="presParOf" srcId="{6F468F00-577E-4611-89E0-E396361A781D}" destId="{3EC2EA67-7AA3-4631-96B0-930007EB1D1A}" srcOrd="6" destOrd="0" presId="urn:microsoft.com/office/officeart/2016/7/layout/RepeatingBendingProcessNew"/>
    <dgm:cxn modelId="{48A26527-A8DA-448A-8C8B-E61F312377BA}" type="presParOf" srcId="{6F468F00-577E-4611-89E0-E396361A781D}" destId="{B6EC8EF6-1E00-4C97-8E57-D1B28ECD05AF}" srcOrd="7" destOrd="0" presId="urn:microsoft.com/office/officeart/2016/7/layout/RepeatingBendingProcessNew"/>
    <dgm:cxn modelId="{BEDF4080-8A5A-4C8D-BF4D-985048805629}" type="presParOf" srcId="{B6EC8EF6-1E00-4C97-8E57-D1B28ECD05AF}" destId="{8941168E-9452-44E3-BA4F-51F45B11AC01}" srcOrd="0" destOrd="0" presId="urn:microsoft.com/office/officeart/2016/7/layout/RepeatingBendingProcessNew"/>
    <dgm:cxn modelId="{00D58A7C-79CE-4607-902D-5778862AAB04}" type="presParOf" srcId="{6F468F00-577E-4611-89E0-E396361A781D}" destId="{8B5FDE22-7600-44A1-90A6-532838D6BDB9}" srcOrd="8" destOrd="0" presId="urn:microsoft.com/office/officeart/2016/7/layout/RepeatingBendingProcessNew"/>
    <dgm:cxn modelId="{74E2408B-C55A-4B16-AF87-BFB013160767}" type="presParOf" srcId="{6F468F00-577E-4611-89E0-E396361A781D}" destId="{62BC5BD2-F525-4FD8-B7FF-C39F9EC511D4}" srcOrd="9" destOrd="0" presId="urn:microsoft.com/office/officeart/2016/7/layout/RepeatingBendingProcessNew"/>
    <dgm:cxn modelId="{7E821E44-6EE8-4781-851D-76AFBA3FB25C}" type="presParOf" srcId="{62BC5BD2-F525-4FD8-B7FF-C39F9EC511D4}" destId="{46C91A80-01C8-4A38-B151-D6F3D8972BEF}" srcOrd="0" destOrd="0" presId="urn:microsoft.com/office/officeart/2016/7/layout/RepeatingBendingProcessNew"/>
    <dgm:cxn modelId="{B4A990CF-0D16-47C5-8AF6-E4759495FCBB}" type="presParOf" srcId="{6F468F00-577E-4611-89E0-E396361A781D}" destId="{9266DC56-AB4A-4EF9-85F2-0FEA524FBCB3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CEA4252-2E9D-4EBC-B176-7897CEF4A3EE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08D5B28-6D2C-4D81-A95E-D91A945B2A50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800" b="0" dirty="0">
              <a:latin typeface="Arial" panose="020B0604020202020204" pitchFamily="34" charset="0"/>
              <a:cs typeface="Arial" panose="020B0604020202020204" pitchFamily="34" charset="0"/>
            </a:rPr>
            <a:t>Assess the situation, determine facts, delegate, ask questions</a:t>
          </a:r>
        </a:p>
      </dgm:t>
    </dgm:pt>
    <dgm:pt modelId="{E9FA5598-6C98-4711-9E20-E553CB0A4EE4}" type="parTrans" cxnId="{0B0D2BE4-48DC-4D7C-A7CC-A6AEF79BF9E8}">
      <dgm:prSet/>
      <dgm:spPr/>
      <dgm:t>
        <a:bodyPr/>
        <a:lstStyle/>
        <a:p>
          <a:endParaRPr lang="en-US"/>
        </a:p>
      </dgm:t>
    </dgm:pt>
    <dgm:pt modelId="{0F71A0D0-ECDD-4BFF-99D3-BDB0C3E32E96}" type="sibTrans" cxnId="{0B0D2BE4-48DC-4D7C-A7CC-A6AEF79BF9E8}">
      <dgm:prSet/>
      <dgm:spPr/>
      <dgm:t>
        <a:bodyPr/>
        <a:lstStyle/>
        <a:p>
          <a:endParaRPr lang="en-US"/>
        </a:p>
      </dgm:t>
    </dgm:pt>
    <dgm:pt modelId="{CB4CB89F-98B7-43BB-89DA-DFDE5F940C5B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800" b="0" dirty="0">
              <a:latin typeface="Arial" panose="020B0604020202020204" pitchFamily="34" charset="0"/>
              <a:cs typeface="Arial" panose="020B0604020202020204" pitchFamily="34" charset="0"/>
            </a:rPr>
            <a:t>Develop key messages</a:t>
          </a:r>
        </a:p>
      </dgm:t>
    </dgm:pt>
    <dgm:pt modelId="{355501E5-21B5-43B3-86A1-FFE2E14DD412}" type="parTrans" cxnId="{9E03069F-EDFD-44FD-91C6-8BEC6C90C36F}">
      <dgm:prSet/>
      <dgm:spPr/>
      <dgm:t>
        <a:bodyPr/>
        <a:lstStyle/>
        <a:p>
          <a:endParaRPr lang="en-US"/>
        </a:p>
      </dgm:t>
    </dgm:pt>
    <dgm:pt modelId="{8C05FDEF-7E20-4842-B048-FBC8209B0725}" type="sibTrans" cxnId="{9E03069F-EDFD-44FD-91C6-8BEC6C90C36F}">
      <dgm:prSet/>
      <dgm:spPr/>
      <dgm:t>
        <a:bodyPr/>
        <a:lstStyle/>
        <a:p>
          <a:endParaRPr lang="en-US"/>
        </a:p>
      </dgm:t>
    </dgm:pt>
    <dgm:pt modelId="{367E29B4-2C1F-46FB-A221-6B9293E38B43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800" b="0" dirty="0">
              <a:latin typeface="Arial" panose="020B0604020202020204" pitchFamily="34" charset="0"/>
              <a:cs typeface="Arial" panose="020B0604020202020204" pitchFamily="34" charset="0"/>
            </a:rPr>
            <a:t>Notify staff, board, key partners, media </a:t>
          </a:r>
        </a:p>
      </dgm:t>
    </dgm:pt>
    <dgm:pt modelId="{8631A4AE-30BB-416C-BFFF-6AC962958D2B}" type="parTrans" cxnId="{4F99C032-CCAF-4361-9585-1D0BB4632D3D}">
      <dgm:prSet/>
      <dgm:spPr/>
      <dgm:t>
        <a:bodyPr/>
        <a:lstStyle/>
        <a:p>
          <a:endParaRPr lang="en-US"/>
        </a:p>
      </dgm:t>
    </dgm:pt>
    <dgm:pt modelId="{EDE3A68C-5E16-442C-BC73-88238D9FF72E}" type="sibTrans" cxnId="{4F99C032-CCAF-4361-9585-1D0BB4632D3D}">
      <dgm:prSet/>
      <dgm:spPr/>
      <dgm:t>
        <a:bodyPr/>
        <a:lstStyle/>
        <a:p>
          <a:endParaRPr lang="en-US"/>
        </a:p>
      </dgm:t>
    </dgm:pt>
    <dgm:pt modelId="{ACF32D2D-388F-4540-BF39-80A3A7EE776E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9755F7-75AC-452D-AE6A-05931DA9C8F4}" type="parTrans" cxnId="{D7999F4F-04B2-4509-A824-5B89C14C84EB}">
      <dgm:prSet/>
      <dgm:spPr/>
      <dgm:t>
        <a:bodyPr/>
        <a:lstStyle/>
        <a:p>
          <a:endParaRPr lang="en-US"/>
        </a:p>
      </dgm:t>
    </dgm:pt>
    <dgm:pt modelId="{2D45F37A-875E-4FB1-B96E-296631CC8811}" type="sibTrans" cxnId="{D7999F4F-04B2-4509-A824-5B89C14C84EB}">
      <dgm:prSet/>
      <dgm:spPr/>
      <dgm:t>
        <a:bodyPr/>
        <a:lstStyle/>
        <a:p>
          <a:endParaRPr lang="en-US"/>
        </a:p>
      </dgm:t>
    </dgm:pt>
    <dgm:pt modelId="{F860F4F0-EC6E-4050-A5FE-EB2DAB47857B}" type="pres">
      <dgm:prSet presAssocID="{8CEA4252-2E9D-4EBC-B176-7897CEF4A3EE}" presName="root" presStyleCnt="0">
        <dgm:presLayoutVars>
          <dgm:dir/>
          <dgm:resizeHandles val="exact"/>
        </dgm:presLayoutVars>
      </dgm:prSet>
      <dgm:spPr/>
    </dgm:pt>
    <dgm:pt modelId="{5B61AA10-400D-4D92-A3EF-347F6951B74A}" type="pres">
      <dgm:prSet presAssocID="{108D5B28-6D2C-4D81-A95E-D91A945B2A50}" presName="compNode" presStyleCnt="0"/>
      <dgm:spPr/>
    </dgm:pt>
    <dgm:pt modelId="{D3F2C8AA-D540-4D41-B376-740C7EAF201F}" type="pres">
      <dgm:prSet presAssocID="{108D5B28-6D2C-4D81-A95E-D91A945B2A50}" presName="iconRect" presStyleLbl="node1" presStyleIdx="0" presStyleCnt="3" custScaleX="110041" custScaleY="100000" custLinFactNeighborX="650" custLinFactNeighborY="324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411BAA89-C8BD-4D62-ACC0-B12F41BCF20E}" type="pres">
      <dgm:prSet presAssocID="{108D5B28-6D2C-4D81-A95E-D91A945B2A50}" presName="iconSpace" presStyleCnt="0"/>
      <dgm:spPr/>
    </dgm:pt>
    <dgm:pt modelId="{DCCF042E-B59C-4274-BA7F-51B4071474FA}" type="pres">
      <dgm:prSet presAssocID="{108D5B28-6D2C-4D81-A95E-D91A945B2A50}" presName="parTx" presStyleLbl="revTx" presStyleIdx="0" presStyleCnt="6" custScaleX="140419" custScaleY="104972" custLinFactNeighborX="3228" custLinFactNeighborY="38206">
        <dgm:presLayoutVars>
          <dgm:chMax val="0"/>
          <dgm:chPref val="0"/>
        </dgm:presLayoutVars>
      </dgm:prSet>
      <dgm:spPr/>
    </dgm:pt>
    <dgm:pt modelId="{5866C5A6-6B3C-45CD-88B9-CDCC8097264B}" type="pres">
      <dgm:prSet presAssocID="{108D5B28-6D2C-4D81-A95E-D91A945B2A50}" presName="txSpace" presStyleCnt="0"/>
      <dgm:spPr/>
    </dgm:pt>
    <dgm:pt modelId="{5646133F-FA7D-47AA-A226-96F41F7A7365}" type="pres">
      <dgm:prSet presAssocID="{108D5B28-6D2C-4D81-A95E-D91A945B2A50}" presName="desTx" presStyleLbl="revTx" presStyleIdx="1" presStyleCnt="6">
        <dgm:presLayoutVars/>
      </dgm:prSet>
      <dgm:spPr/>
    </dgm:pt>
    <dgm:pt modelId="{5912EA97-ECCE-40E6-A660-1E0E995C88E0}" type="pres">
      <dgm:prSet presAssocID="{0F71A0D0-ECDD-4BFF-99D3-BDB0C3E32E96}" presName="sibTrans" presStyleCnt="0"/>
      <dgm:spPr/>
    </dgm:pt>
    <dgm:pt modelId="{6C5FB92D-C4C9-4AF1-BBC3-E942CBA002E1}" type="pres">
      <dgm:prSet presAssocID="{CB4CB89F-98B7-43BB-89DA-DFDE5F940C5B}" presName="compNode" presStyleCnt="0"/>
      <dgm:spPr/>
    </dgm:pt>
    <dgm:pt modelId="{1BFD7DDE-F915-4CDC-AB7C-9958C67FF09A}" type="pres">
      <dgm:prSet presAssocID="{CB4CB89F-98B7-43BB-89DA-DFDE5F940C5B}" presName="iconRect" presStyleLbl="node1" presStyleIdx="1" presStyleCnt="3" custLinFactNeighborX="-51243" custLinFactNeighborY="1782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ey"/>
        </a:ext>
      </dgm:extLst>
    </dgm:pt>
    <dgm:pt modelId="{DE1FB94D-380A-4595-94AA-B695DBE73B09}" type="pres">
      <dgm:prSet presAssocID="{CB4CB89F-98B7-43BB-89DA-DFDE5F940C5B}" presName="iconSpace" presStyleCnt="0"/>
      <dgm:spPr/>
    </dgm:pt>
    <dgm:pt modelId="{4BD3C1AD-9813-4050-BBE2-3D282F763EDB}" type="pres">
      <dgm:prSet presAssocID="{CB4CB89F-98B7-43BB-89DA-DFDE5F940C5B}" presName="parTx" presStyleLbl="revTx" presStyleIdx="2" presStyleCnt="6" custScaleY="101673" custLinFactNeighborX="-15661" custLinFactNeighborY="52458">
        <dgm:presLayoutVars>
          <dgm:chMax val="0"/>
          <dgm:chPref val="0"/>
        </dgm:presLayoutVars>
      </dgm:prSet>
      <dgm:spPr/>
    </dgm:pt>
    <dgm:pt modelId="{A73D4C39-0EF9-4AC1-A12E-6170527AFF03}" type="pres">
      <dgm:prSet presAssocID="{CB4CB89F-98B7-43BB-89DA-DFDE5F940C5B}" presName="txSpace" presStyleCnt="0"/>
      <dgm:spPr/>
    </dgm:pt>
    <dgm:pt modelId="{F9C197E7-85A4-47C6-ABED-AB5AEEA0DC76}" type="pres">
      <dgm:prSet presAssocID="{CB4CB89F-98B7-43BB-89DA-DFDE5F940C5B}" presName="desTx" presStyleLbl="revTx" presStyleIdx="3" presStyleCnt="6">
        <dgm:presLayoutVars/>
      </dgm:prSet>
      <dgm:spPr/>
    </dgm:pt>
    <dgm:pt modelId="{6A1F953A-023B-4E08-9E1D-89FB4E23523C}" type="pres">
      <dgm:prSet presAssocID="{8C05FDEF-7E20-4842-B048-FBC8209B0725}" presName="sibTrans" presStyleCnt="0"/>
      <dgm:spPr/>
    </dgm:pt>
    <dgm:pt modelId="{B86FD9EA-6668-4AFA-81CF-F3F240EBF5CE}" type="pres">
      <dgm:prSet presAssocID="{367E29B4-2C1F-46FB-A221-6B9293E38B43}" presName="compNode" presStyleCnt="0"/>
      <dgm:spPr/>
    </dgm:pt>
    <dgm:pt modelId="{3F3D2618-BFD6-487D-8D66-E9CDDD94CB63}" type="pres">
      <dgm:prSet presAssocID="{367E29B4-2C1F-46FB-A221-6B9293E38B43}" presName="iconRect" presStyleLbl="node1" presStyleIdx="2" presStyleCnt="3" custLinFactNeighborX="-76991" custLinFactNeighborY="598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DD829AD8-5651-4822-B671-0A6512F563EC}" type="pres">
      <dgm:prSet presAssocID="{367E29B4-2C1F-46FB-A221-6B9293E38B43}" presName="iconSpace" presStyleCnt="0"/>
      <dgm:spPr/>
    </dgm:pt>
    <dgm:pt modelId="{66179348-6CB3-4577-A248-7B8A25C67E3C}" type="pres">
      <dgm:prSet presAssocID="{367E29B4-2C1F-46FB-A221-6B9293E38B43}" presName="parTx" presStyleLbl="revTx" presStyleIdx="4" presStyleCnt="6" custScaleX="98648" custScaleY="89323" custLinFactNeighborX="-22909" custLinFactNeighborY="52904">
        <dgm:presLayoutVars>
          <dgm:chMax val="0"/>
          <dgm:chPref val="0"/>
        </dgm:presLayoutVars>
      </dgm:prSet>
      <dgm:spPr/>
    </dgm:pt>
    <dgm:pt modelId="{82355287-CCC4-4109-9B19-403FA8B73F72}" type="pres">
      <dgm:prSet presAssocID="{367E29B4-2C1F-46FB-A221-6B9293E38B43}" presName="txSpace" presStyleCnt="0"/>
      <dgm:spPr/>
    </dgm:pt>
    <dgm:pt modelId="{7E52F46C-286D-4202-8C94-03371C64F69A}" type="pres">
      <dgm:prSet presAssocID="{367E29B4-2C1F-46FB-A221-6B9293E38B43}" presName="desTx" presStyleLbl="revTx" presStyleIdx="5" presStyleCnt="6" custLinFactNeighborX="-1621" custLinFactNeighborY="-38773">
        <dgm:presLayoutVars/>
      </dgm:prSet>
      <dgm:spPr/>
    </dgm:pt>
  </dgm:ptLst>
  <dgm:cxnLst>
    <dgm:cxn modelId="{AA141E12-E691-4E65-9826-32CD9AC45B70}" type="presOf" srcId="{367E29B4-2C1F-46FB-A221-6B9293E38B43}" destId="{66179348-6CB3-4577-A248-7B8A25C67E3C}" srcOrd="0" destOrd="0" presId="urn:microsoft.com/office/officeart/2018/5/layout/CenteredIconLabelDescriptionList"/>
    <dgm:cxn modelId="{4F99C032-CCAF-4361-9585-1D0BB4632D3D}" srcId="{8CEA4252-2E9D-4EBC-B176-7897CEF4A3EE}" destId="{367E29B4-2C1F-46FB-A221-6B9293E38B43}" srcOrd="2" destOrd="0" parTransId="{8631A4AE-30BB-416C-BFFF-6AC962958D2B}" sibTransId="{EDE3A68C-5E16-442C-BC73-88238D9FF72E}"/>
    <dgm:cxn modelId="{C294E347-DD30-4BD4-B4EB-F43BABE6D60C}" type="presOf" srcId="{ACF32D2D-388F-4540-BF39-80A3A7EE776E}" destId="{7E52F46C-286D-4202-8C94-03371C64F69A}" srcOrd="0" destOrd="0" presId="urn:microsoft.com/office/officeart/2018/5/layout/CenteredIconLabelDescriptionList"/>
    <dgm:cxn modelId="{7C69E369-6D81-4A82-892C-61D2C1A8A518}" type="presOf" srcId="{108D5B28-6D2C-4D81-A95E-D91A945B2A50}" destId="{DCCF042E-B59C-4274-BA7F-51B4071474FA}" srcOrd="0" destOrd="0" presId="urn:microsoft.com/office/officeart/2018/5/layout/CenteredIconLabelDescriptionList"/>
    <dgm:cxn modelId="{D7999F4F-04B2-4509-A824-5B89C14C84EB}" srcId="{367E29B4-2C1F-46FB-A221-6B9293E38B43}" destId="{ACF32D2D-388F-4540-BF39-80A3A7EE776E}" srcOrd="0" destOrd="0" parTransId="{799755F7-75AC-452D-AE6A-05931DA9C8F4}" sibTransId="{2D45F37A-875E-4FB1-B96E-296631CC8811}"/>
    <dgm:cxn modelId="{9E03069F-EDFD-44FD-91C6-8BEC6C90C36F}" srcId="{8CEA4252-2E9D-4EBC-B176-7897CEF4A3EE}" destId="{CB4CB89F-98B7-43BB-89DA-DFDE5F940C5B}" srcOrd="1" destOrd="0" parTransId="{355501E5-21B5-43B3-86A1-FFE2E14DD412}" sibTransId="{8C05FDEF-7E20-4842-B048-FBC8209B0725}"/>
    <dgm:cxn modelId="{247684C8-616E-4AB5-B2FD-799762B9212F}" type="presOf" srcId="{8CEA4252-2E9D-4EBC-B176-7897CEF4A3EE}" destId="{F860F4F0-EC6E-4050-A5FE-EB2DAB47857B}" srcOrd="0" destOrd="0" presId="urn:microsoft.com/office/officeart/2018/5/layout/CenteredIconLabelDescriptionList"/>
    <dgm:cxn modelId="{0B0D2BE4-48DC-4D7C-A7CC-A6AEF79BF9E8}" srcId="{8CEA4252-2E9D-4EBC-B176-7897CEF4A3EE}" destId="{108D5B28-6D2C-4D81-A95E-D91A945B2A50}" srcOrd="0" destOrd="0" parTransId="{E9FA5598-6C98-4711-9E20-E553CB0A4EE4}" sibTransId="{0F71A0D0-ECDD-4BFF-99D3-BDB0C3E32E96}"/>
    <dgm:cxn modelId="{F84650E8-01BC-491D-9346-1563774A7C21}" type="presOf" srcId="{CB4CB89F-98B7-43BB-89DA-DFDE5F940C5B}" destId="{4BD3C1AD-9813-4050-BBE2-3D282F763EDB}" srcOrd="0" destOrd="0" presId="urn:microsoft.com/office/officeart/2018/5/layout/CenteredIconLabelDescriptionList"/>
    <dgm:cxn modelId="{813DB7BD-1410-4785-8223-A606832F04E7}" type="presParOf" srcId="{F860F4F0-EC6E-4050-A5FE-EB2DAB47857B}" destId="{5B61AA10-400D-4D92-A3EF-347F6951B74A}" srcOrd="0" destOrd="0" presId="urn:microsoft.com/office/officeart/2018/5/layout/CenteredIconLabelDescriptionList"/>
    <dgm:cxn modelId="{4BE15300-6158-43BC-9602-89A5332A4AD4}" type="presParOf" srcId="{5B61AA10-400D-4D92-A3EF-347F6951B74A}" destId="{D3F2C8AA-D540-4D41-B376-740C7EAF201F}" srcOrd="0" destOrd="0" presId="urn:microsoft.com/office/officeart/2018/5/layout/CenteredIconLabelDescriptionList"/>
    <dgm:cxn modelId="{2A43AB90-B8B9-43FA-AAEB-1F980BACD5D7}" type="presParOf" srcId="{5B61AA10-400D-4D92-A3EF-347F6951B74A}" destId="{411BAA89-C8BD-4D62-ACC0-B12F41BCF20E}" srcOrd="1" destOrd="0" presId="urn:microsoft.com/office/officeart/2018/5/layout/CenteredIconLabelDescriptionList"/>
    <dgm:cxn modelId="{C4DE19AE-E603-4A2E-84BB-B07150861E6A}" type="presParOf" srcId="{5B61AA10-400D-4D92-A3EF-347F6951B74A}" destId="{DCCF042E-B59C-4274-BA7F-51B4071474FA}" srcOrd="2" destOrd="0" presId="urn:microsoft.com/office/officeart/2018/5/layout/CenteredIconLabelDescriptionList"/>
    <dgm:cxn modelId="{584EB9B3-2F5E-4E9F-BE06-218E515FAF61}" type="presParOf" srcId="{5B61AA10-400D-4D92-A3EF-347F6951B74A}" destId="{5866C5A6-6B3C-45CD-88B9-CDCC8097264B}" srcOrd="3" destOrd="0" presId="urn:microsoft.com/office/officeart/2018/5/layout/CenteredIconLabelDescriptionList"/>
    <dgm:cxn modelId="{296EA1BF-6AC1-438C-A53C-2C2233637434}" type="presParOf" srcId="{5B61AA10-400D-4D92-A3EF-347F6951B74A}" destId="{5646133F-FA7D-47AA-A226-96F41F7A7365}" srcOrd="4" destOrd="0" presId="urn:microsoft.com/office/officeart/2018/5/layout/CenteredIconLabelDescriptionList"/>
    <dgm:cxn modelId="{58256C24-48F5-4D13-AC1D-3C6663F32750}" type="presParOf" srcId="{F860F4F0-EC6E-4050-A5FE-EB2DAB47857B}" destId="{5912EA97-ECCE-40E6-A660-1E0E995C88E0}" srcOrd="1" destOrd="0" presId="urn:microsoft.com/office/officeart/2018/5/layout/CenteredIconLabelDescriptionList"/>
    <dgm:cxn modelId="{125FC483-3800-4B30-9BA2-421D44E8F920}" type="presParOf" srcId="{F860F4F0-EC6E-4050-A5FE-EB2DAB47857B}" destId="{6C5FB92D-C4C9-4AF1-BBC3-E942CBA002E1}" srcOrd="2" destOrd="0" presId="urn:microsoft.com/office/officeart/2018/5/layout/CenteredIconLabelDescriptionList"/>
    <dgm:cxn modelId="{5754CB45-6DBA-4CE1-9E27-1696E9FF1FA9}" type="presParOf" srcId="{6C5FB92D-C4C9-4AF1-BBC3-E942CBA002E1}" destId="{1BFD7DDE-F915-4CDC-AB7C-9958C67FF09A}" srcOrd="0" destOrd="0" presId="urn:microsoft.com/office/officeart/2018/5/layout/CenteredIconLabelDescriptionList"/>
    <dgm:cxn modelId="{D99CFAB5-C281-410B-BCE0-821188E41820}" type="presParOf" srcId="{6C5FB92D-C4C9-4AF1-BBC3-E942CBA002E1}" destId="{DE1FB94D-380A-4595-94AA-B695DBE73B09}" srcOrd="1" destOrd="0" presId="urn:microsoft.com/office/officeart/2018/5/layout/CenteredIconLabelDescriptionList"/>
    <dgm:cxn modelId="{DE0C2AF9-39A1-4F86-94BA-01C56D431EED}" type="presParOf" srcId="{6C5FB92D-C4C9-4AF1-BBC3-E942CBA002E1}" destId="{4BD3C1AD-9813-4050-BBE2-3D282F763EDB}" srcOrd="2" destOrd="0" presId="urn:microsoft.com/office/officeart/2018/5/layout/CenteredIconLabelDescriptionList"/>
    <dgm:cxn modelId="{AF2E69F2-8245-4D8D-81B8-35FC54B26798}" type="presParOf" srcId="{6C5FB92D-C4C9-4AF1-BBC3-E942CBA002E1}" destId="{A73D4C39-0EF9-4AC1-A12E-6170527AFF03}" srcOrd="3" destOrd="0" presId="urn:microsoft.com/office/officeart/2018/5/layout/CenteredIconLabelDescriptionList"/>
    <dgm:cxn modelId="{E56F2ADD-73E2-48AD-AAF9-1B583A0BE6B1}" type="presParOf" srcId="{6C5FB92D-C4C9-4AF1-BBC3-E942CBA002E1}" destId="{F9C197E7-85A4-47C6-ABED-AB5AEEA0DC76}" srcOrd="4" destOrd="0" presId="urn:microsoft.com/office/officeart/2018/5/layout/CenteredIconLabelDescriptionList"/>
    <dgm:cxn modelId="{DDCB0A97-0E01-4C6C-8AAD-5B46E8B15FE7}" type="presParOf" srcId="{F860F4F0-EC6E-4050-A5FE-EB2DAB47857B}" destId="{6A1F953A-023B-4E08-9E1D-89FB4E23523C}" srcOrd="3" destOrd="0" presId="urn:microsoft.com/office/officeart/2018/5/layout/CenteredIconLabelDescriptionList"/>
    <dgm:cxn modelId="{05D863D1-FB5F-437F-A30F-CDBE55B4D5C3}" type="presParOf" srcId="{F860F4F0-EC6E-4050-A5FE-EB2DAB47857B}" destId="{B86FD9EA-6668-4AFA-81CF-F3F240EBF5CE}" srcOrd="4" destOrd="0" presId="urn:microsoft.com/office/officeart/2018/5/layout/CenteredIconLabelDescriptionList"/>
    <dgm:cxn modelId="{172620FD-FC69-476B-895D-5400CF278432}" type="presParOf" srcId="{B86FD9EA-6668-4AFA-81CF-F3F240EBF5CE}" destId="{3F3D2618-BFD6-487D-8D66-E9CDDD94CB63}" srcOrd="0" destOrd="0" presId="urn:microsoft.com/office/officeart/2018/5/layout/CenteredIconLabelDescriptionList"/>
    <dgm:cxn modelId="{E33EFE87-8BBC-4853-AA04-9E212A58CB50}" type="presParOf" srcId="{B86FD9EA-6668-4AFA-81CF-F3F240EBF5CE}" destId="{DD829AD8-5651-4822-B671-0A6512F563EC}" srcOrd="1" destOrd="0" presId="urn:microsoft.com/office/officeart/2018/5/layout/CenteredIconLabelDescriptionList"/>
    <dgm:cxn modelId="{272026EF-659F-4B36-9282-69301CFF7E4D}" type="presParOf" srcId="{B86FD9EA-6668-4AFA-81CF-F3F240EBF5CE}" destId="{66179348-6CB3-4577-A248-7B8A25C67E3C}" srcOrd="2" destOrd="0" presId="urn:microsoft.com/office/officeart/2018/5/layout/CenteredIconLabelDescriptionList"/>
    <dgm:cxn modelId="{80AC9B5C-6FAE-462B-93A4-CCB4F8E2DEA0}" type="presParOf" srcId="{B86FD9EA-6668-4AFA-81CF-F3F240EBF5CE}" destId="{82355287-CCC4-4109-9B19-403FA8B73F72}" srcOrd="3" destOrd="0" presId="urn:microsoft.com/office/officeart/2018/5/layout/CenteredIconLabelDescriptionList"/>
    <dgm:cxn modelId="{F903714B-17B6-4770-A1CF-9DCD73320E3B}" type="presParOf" srcId="{B86FD9EA-6668-4AFA-81CF-F3F240EBF5CE}" destId="{7E52F46C-286D-4202-8C94-03371C64F69A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9213F3F-CD4A-431E-B798-0A8DF5510E0F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E7FB81-5BA6-4F72-A72F-62DCA940BB62}">
      <dgm:prSet custT="1"/>
      <dgm:spPr/>
      <dgm:t>
        <a:bodyPr/>
        <a:lstStyle/>
        <a:p>
          <a:pPr>
            <a:defRPr cap="all"/>
          </a:pPr>
          <a:r>
            <a:rPr lang="en-US" sz="2000" b="1" cap="none" dirty="0">
              <a:latin typeface="Arial" panose="020B0604020202020204" pitchFamily="34" charset="0"/>
              <a:cs typeface="Arial" panose="020B0604020202020204" pitchFamily="34" charset="0"/>
            </a:rPr>
            <a:t>Keep records</a:t>
          </a:r>
        </a:p>
      </dgm:t>
    </dgm:pt>
    <dgm:pt modelId="{99CCD51C-29CE-4B1A-852B-DA3791694A7A}" type="parTrans" cxnId="{E49D16E9-9309-47AC-80D5-D688E605596D}">
      <dgm:prSet/>
      <dgm:spPr/>
      <dgm:t>
        <a:bodyPr/>
        <a:lstStyle/>
        <a:p>
          <a:endParaRPr lang="en-US"/>
        </a:p>
      </dgm:t>
    </dgm:pt>
    <dgm:pt modelId="{5D1466BA-68E2-45DE-9871-90BE5DB16456}" type="sibTrans" cxnId="{E49D16E9-9309-47AC-80D5-D688E605596D}">
      <dgm:prSet/>
      <dgm:spPr/>
      <dgm:t>
        <a:bodyPr/>
        <a:lstStyle/>
        <a:p>
          <a:endParaRPr lang="en-US"/>
        </a:p>
      </dgm:t>
    </dgm:pt>
    <dgm:pt modelId="{48E3F555-5BF3-45E7-A7DF-0868178A3A06}">
      <dgm:prSet custT="1"/>
      <dgm:spPr/>
      <dgm:t>
        <a:bodyPr/>
        <a:lstStyle/>
        <a:p>
          <a:pPr>
            <a:defRPr cap="all"/>
          </a:pPr>
          <a:r>
            <a:rPr lang="en-US" sz="2000" b="1" cap="none" dirty="0">
              <a:latin typeface="Arial" panose="020B0604020202020204" pitchFamily="34" charset="0"/>
              <a:cs typeface="Arial" panose="020B0604020202020204" pitchFamily="34" charset="0"/>
            </a:rPr>
            <a:t>Evaluate messaging</a:t>
          </a:r>
        </a:p>
      </dgm:t>
    </dgm:pt>
    <dgm:pt modelId="{0B4FA2BA-1B35-4F3F-8894-357A44742539}" type="parTrans" cxnId="{F695475B-D598-468E-8C2C-9FFB72775850}">
      <dgm:prSet/>
      <dgm:spPr/>
      <dgm:t>
        <a:bodyPr/>
        <a:lstStyle/>
        <a:p>
          <a:endParaRPr lang="en-US"/>
        </a:p>
      </dgm:t>
    </dgm:pt>
    <dgm:pt modelId="{0FD3A00F-9314-4215-ADA4-7378779D3E24}" type="sibTrans" cxnId="{F695475B-D598-468E-8C2C-9FFB72775850}">
      <dgm:prSet/>
      <dgm:spPr/>
      <dgm:t>
        <a:bodyPr/>
        <a:lstStyle/>
        <a:p>
          <a:endParaRPr lang="en-US"/>
        </a:p>
      </dgm:t>
    </dgm:pt>
    <dgm:pt modelId="{2FE59DF1-9DB3-49B4-9ADC-94543D3C55FA}">
      <dgm:prSet custT="1"/>
      <dgm:spPr/>
      <dgm:t>
        <a:bodyPr/>
        <a:lstStyle/>
        <a:p>
          <a:pPr>
            <a:defRPr cap="all"/>
          </a:pPr>
          <a:r>
            <a:rPr lang="en-US" sz="2000" b="1" cap="none" dirty="0">
              <a:latin typeface="Arial" panose="020B0604020202020204" pitchFamily="34" charset="0"/>
              <a:cs typeface="Arial" panose="020B0604020202020204" pitchFamily="34" charset="0"/>
            </a:rPr>
            <a:t>Update communications</a:t>
          </a:r>
        </a:p>
      </dgm:t>
    </dgm:pt>
    <dgm:pt modelId="{B0B776EB-B18F-4BA2-9CB3-B1FF7B9487B2}" type="parTrans" cxnId="{AC65FACA-B83C-4C6A-AA6C-A63190422106}">
      <dgm:prSet/>
      <dgm:spPr/>
      <dgm:t>
        <a:bodyPr/>
        <a:lstStyle/>
        <a:p>
          <a:endParaRPr lang="en-US"/>
        </a:p>
      </dgm:t>
    </dgm:pt>
    <dgm:pt modelId="{899C6954-10AA-457F-9F73-ECCCB253C1B7}" type="sibTrans" cxnId="{AC65FACA-B83C-4C6A-AA6C-A63190422106}">
      <dgm:prSet/>
      <dgm:spPr/>
      <dgm:t>
        <a:bodyPr/>
        <a:lstStyle/>
        <a:p>
          <a:endParaRPr lang="en-US"/>
        </a:p>
      </dgm:t>
    </dgm:pt>
    <dgm:pt modelId="{801D1FF9-38D9-4D16-80EC-77FB0E35639E}">
      <dgm:prSet custT="1"/>
      <dgm:spPr/>
      <dgm:t>
        <a:bodyPr/>
        <a:lstStyle/>
        <a:p>
          <a:pPr>
            <a:defRPr cap="all"/>
          </a:pPr>
          <a:r>
            <a:rPr lang="en-US" sz="2000" b="1" cap="none" dirty="0">
              <a:latin typeface="Arial" panose="020B0604020202020204" pitchFamily="34" charset="0"/>
              <a:cs typeface="Arial" panose="020B0604020202020204" pitchFamily="34" charset="0"/>
            </a:rPr>
            <a:t>Evaluate management of crisis</a:t>
          </a:r>
        </a:p>
      </dgm:t>
    </dgm:pt>
    <dgm:pt modelId="{A2B23085-810E-4829-8E71-794B1C7A40A0}" type="parTrans" cxnId="{D8D47242-E09D-4B9C-815D-478A7B1B2D54}">
      <dgm:prSet/>
      <dgm:spPr/>
      <dgm:t>
        <a:bodyPr/>
        <a:lstStyle/>
        <a:p>
          <a:endParaRPr lang="en-US"/>
        </a:p>
      </dgm:t>
    </dgm:pt>
    <dgm:pt modelId="{F4A3F068-8E85-406E-AA21-213F12852E3B}" type="sibTrans" cxnId="{D8D47242-E09D-4B9C-815D-478A7B1B2D54}">
      <dgm:prSet/>
      <dgm:spPr/>
      <dgm:t>
        <a:bodyPr/>
        <a:lstStyle/>
        <a:p>
          <a:endParaRPr lang="en-US"/>
        </a:p>
      </dgm:t>
    </dgm:pt>
    <dgm:pt modelId="{3563895A-F07D-4D99-BE17-6CF694255813}">
      <dgm:prSet custT="1"/>
      <dgm:spPr/>
      <dgm:t>
        <a:bodyPr/>
        <a:lstStyle/>
        <a:p>
          <a:pPr>
            <a:defRPr cap="all"/>
          </a:pPr>
          <a:r>
            <a:rPr lang="en-US" sz="2000" b="1" cap="none" dirty="0">
              <a:latin typeface="Arial" panose="020B0604020202020204" pitchFamily="34" charset="0"/>
              <a:cs typeface="Arial" panose="020B0604020202020204" pitchFamily="34" charset="0"/>
            </a:rPr>
            <a:t>Post-crisis clean up</a:t>
          </a:r>
        </a:p>
      </dgm:t>
    </dgm:pt>
    <dgm:pt modelId="{AE814312-6355-47E4-B2D4-9DB0E1195BDB}" type="parTrans" cxnId="{E09C0279-06FB-4E7B-8C44-D45B791E5338}">
      <dgm:prSet/>
      <dgm:spPr/>
      <dgm:t>
        <a:bodyPr/>
        <a:lstStyle/>
        <a:p>
          <a:endParaRPr lang="en-US"/>
        </a:p>
      </dgm:t>
    </dgm:pt>
    <dgm:pt modelId="{8A7B5D74-48AE-4E4F-ACF4-A6DA60E15E7B}" type="sibTrans" cxnId="{E09C0279-06FB-4E7B-8C44-D45B791E5338}">
      <dgm:prSet/>
      <dgm:spPr/>
      <dgm:t>
        <a:bodyPr/>
        <a:lstStyle/>
        <a:p>
          <a:endParaRPr lang="en-US"/>
        </a:p>
      </dgm:t>
    </dgm:pt>
    <dgm:pt modelId="{8419ACF6-BC42-4193-85C3-F47B195A7AA4}" type="pres">
      <dgm:prSet presAssocID="{F9213F3F-CD4A-431E-B798-0A8DF5510E0F}" presName="root" presStyleCnt="0">
        <dgm:presLayoutVars>
          <dgm:dir/>
          <dgm:resizeHandles val="exact"/>
        </dgm:presLayoutVars>
      </dgm:prSet>
      <dgm:spPr/>
    </dgm:pt>
    <dgm:pt modelId="{2172F610-1841-4D65-84BA-8AD265B042E0}" type="pres">
      <dgm:prSet presAssocID="{C0E7FB81-5BA6-4F72-A72F-62DCA940BB62}" presName="compNode" presStyleCnt="0"/>
      <dgm:spPr/>
    </dgm:pt>
    <dgm:pt modelId="{F749B684-CBA7-477D-855F-00578719D0E6}" type="pres">
      <dgm:prSet presAssocID="{C0E7FB81-5BA6-4F72-A72F-62DCA940BB62}" presName="iconBgRect" presStyleLbl="bgShp" presStyleIdx="0" presStyleCnt="5"/>
      <dgm:spPr>
        <a:solidFill>
          <a:schemeClr val="bg2"/>
        </a:solidFill>
      </dgm:spPr>
    </dgm:pt>
    <dgm:pt modelId="{FAF58601-AB70-4316-93EC-284903DD30E0}" type="pres">
      <dgm:prSet presAssocID="{C0E7FB81-5BA6-4F72-A72F-62DCA940BB6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2A2123AC-6435-409C-A2B0-E3688C33CC4D}" type="pres">
      <dgm:prSet presAssocID="{C0E7FB81-5BA6-4F72-A72F-62DCA940BB62}" presName="spaceRect" presStyleCnt="0"/>
      <dgm:spPr/>
    </dgm:pt>
    <dgm:pt modelId="{5C402766-F7F2-44CB-9849-313094C7B92E}" type="pres">
      <dgm:prSet presAssocID="{C0E7FB81-5BA6-4F72-A72F-62DCA940BB62}" presName="textRect" presStyleLbl="revTx" presStyleIdx="0" presStyleCnt="5">
        <dgm:presLayoutVars>
          <dgm:chMax val="1"/>
          <dgm:chPref val="1"/>
        </dgm:presLayoutVars>
      </dgm:prSet>
      <dgm:spPr/>
    </dgm:pt>
    <dgm:pt modelId="{C110885E-99D6-4CCB-8CB5-28699747F60B}" type="pres">
      <dgm:prSet presAssocID="{5D1466BA-68E2-45DE-9871-90BE5DB16456}" presName="sibTrans" presStyleCnt="0"/>
      <dgm:spPr/>
    </dgm:pt>
    <dgm:pt modelId="{8F2A1611-E02B-4861-B6BB-601AEF61096D}" type="pres">
      <dgm:prSet presAssocID="{48E3F555-5BF3-45E7-A7DF-0868178A3A06}" presName="compNode" presStyleCnt="0"/>
      <dgm:spPr/>
    </dgm:pt>
    <dgm:pt modelId="{73595AEB-EBAE-4268-921D-B1FA156EF3EE}" type="pres">
      <dgm:prSet presAssocID="{48E3F555-5BF3-45E7-A7DF-0868178A3A06}" presName="iconBgRect" presStyleLbl="bgShp" presStyleIdx="1" presStyleCnt="5"/>
      <dgm:spPr>
        <a:solidFill>
          <a:schemeClr val="bg2"/>
        </a:solidFill>
      </dgm:spPr>
    </dgm:pt>
    <dgm:pt modelId="{6D1F4957-8FAA-4338-920D-6A0EBB683076}" type="pres">
      <dgm:prSet presAssocID="{48E3F555-5BF3-45E7-A7DF-0868178A3A06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Bubble"/>
        </a:ext>
      </dgm:extLst>
    </dgm:pt>
    <dgm:pt modelId="{F858CC5D-418E-4A1C-92D7-3F3EBA0688B3}" type="pres">
      <dgm:prSet presAssocID="{48E3F555-5BF3-45E7-A7DF-0868178A3A06}" presName="spaceRect" presStyleCnt="0"/>
      <dgm:spPr/>
    </dgm:pt>
    <dgm:pt modelId="{8FD6D077-DD9F-4B95-9ABB-7CADA0DCE2F7}" type="pres">
      <dgm:prSet presAssocID="{48E3F555-5BF3-45E7-A7DF-0868178A3A06}" presName="textRect" presStyleLbl="revTx" presStyleIdx="1" presStyleCnt="5">
        <dgm:presLayoutVars>
          <dgm:chMax val="1"/>
          <dgm:chPref val="1"/>
        </dgm:presLayoutVars>
      </dgm:prSet>
      <dgm:spPr/>
    </dgm:pt>
    <dgm:pt modelId="{7DDBB980-5A97-4893-94CD-B4D53677A6F4}" type="pres">
      <dgm:prSet presAssocID="{0FD3A00F-9314-4215-ADA4-7378779D3E24}" presName="sibTrans" presStyleCnt="0"/>
      <dgm:spPr/>
    </dgm:pt>
    <dgm:pt modelId="{3518A5D3-5BBF-42D6-9C7B-ECF547A98F0C}" type="pres">
      <dgm:prSet presAssocID="{2FE59DF1-9DB3-49B4-9ADC-94543D3C55FA}" presName="compNode" presStyleCnt="0"/>
      <dgm:spPr/>
    </dgm:pt>
    <dgm:pt modelId="{9AA72A8A-FDCC-4127-AAD8-C4C5E2364FFE}" type="pres">
      <dgm:prSet presAssocID="{2FE59DF1-9DB3-49B4-9ADC-94543D3C55FA}" presName="iconBgRect" presStyleLbl="bgShp" presStyleIdx="2" presStyleCnt="5"/>
      <dgm:spPr>
        <a:solidFill>
          <a:srgbClr val="FFC000"/>
        </a:solidFill>
      </dgm:spPr>
    </dgm:pt>
    <dgm:pt modelId="{4CB1508C-57BA-4255-802B-0A2FC7C3F9D2}" type="pres">
      <dgm:prSet presAssocID="{2FE59DF1-9DB3-49B4-9ADC-94543D3C55F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atellite dish"/>
        </a:ext>
      </dgm:extLst>
    </dgm:pt>
    <dgm:pt modelId="{FAFE812B-0B2A-4445-82BE-CE8D232CF6D4}" type="pres">
      <dgm:prSet presAssocID="{2FE59DF1-9DB3-49B4-9ADC-94543D3C55FA}" presName="spaceRect" presStyleCnt="0"/>
      <dgm:spPr/>
    </dgm:pt>
    <dgm:pt modelId="{CF32FA2E-1842-45C9-B8AC-D616E3E1FE8D}" type="pres">
      <dgm:prSet presAssocID="{2FE59DF1-9DB3-49B4-9ADC-94543D3C55FA}" presName="textRect" presStyleLbl="revTx" presStyleIdx="2" presStyleCnt="5" custScaleX="115673">
        <dgm:presLayoutVars>
          <dgm:chMax val="1"/>
          <dgm:chPref val="1"/>
        </dgm:presLayoutVars>
      </dgm:prSet>
      <dgm:spPr/>
    </dgm:pt>
    <dgm:pt modelId="{3279A23C-221B-404A-8DF3-83C4F0D430FC}" type="pres">
      <dgm:prSet presAssocID="{899C6954-10AA-457F-9F73-ECCCB253C1B7}" presName="sibTrans" presStyleCnt="0"/>
      <dgm:spPr/>
    </dgm:pt>
    <dgm:pt modelId="{1091A7B6-92C6-4CF4-90F0-430A8474B747}" type="pres">
      <dgm:prSet presAssocID="{801D1FF9-38D9-4D16-80EC-77FB0E35639E}" presName="compNode" presStyleCnt="0"/>
      <dgm:spPr/>
    </dgm:pt>
    <dgm:pt modelId="{C7D938CA-3243-4EAB-BEF2-E387FC250AC7}" type="pres">
      <dgm:prSet presAssocID="{801D1FF9-38D9-4D16-80EC-77FB0E35639E}" presName="iconBgRect" presStyleLbl="bgShp" presStyleIdx="3" presStyleCnt="5"/>
      <dgm:spPr>
        <a:solidFill>
          <a:srgbClr val="FFC000"/>
        </a:solidFill>
      </dgm:spPr>
    </dgm:pt>
    <dgm:pt modelId="{170AAABD-3ECA-4F7E-BA6D-1F50A0885094}" type="pres">
      <dgm:prSet presAssocID="{801D1FF9-38D9-4D16-80EC-77FB0E35639E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C2EE01A4-4A71-41B2-B03A-9EA7D87C4446}" type="pres">
      <dgm:prSet presAssocID="{801D1FF9-38D9-4D16-80EC-77FB0E35639E}" presName="spaceRect" presStyleCnt="0"/>
      <dgm:spPr/>
    </dgm:pt>
    <dgm:pt modelId="{066E8CF6-CD30-4CDC-951C-52CF6BDB8D2D}" type="pres">
      <dgm:prSet presAssocID="{801D1FF9-38D9-4D16-80EC-77FB0E35639E}" presName="textRect" presStyleLbl="revTx" presStyleIdx="3" presStyleCnt="5">
        <dgm:presLayoutVars>
          <dgm:chMax val="1"/>
          <dgm:chPref val="1"/>
        </dgm:presLayoutVars>
      </dgm:prSet>
      <dgm:spPr/>
    </dgm:pt>
    <dgm:pt modelId="{4FA80036-6DD9-45CA-A50C-85343A79298A}" type="pres">
      <dgm:prSet presAssocID="{F4A3F068-8E85-406E-AA21-213F12852E3B}" presName="sibTrans" presStyleCnt="0"/>
      <dgm:spPr/>
    </dgm:pt>
    <dgm:pt modelId="{679932E8-A545-4A89-8196-53978322A3C9}" type="pres">
      <dgm:prSet presAssocID="{3563895A-F07D-4D99-BE17-6CF694255813}" presName="compNode" presStyleCnt="0"/>
      <dgm:spPr/>
    </dgm:pt>
    <dgm:pt modelId="{DE1E2181-7AD9-4791-B5F3-BB9B80FFDCBB}" type="pres">
      <dgm:prSet presAssocID="{3563895A-F07D-4D99-BE17-6CF694255813}" presName="iconBgRect" presStyleLbl="bgShp" presStyleIdx="4" presStyleCnt="5"/>
      <dgm:spPr>
        <a:solidFill>
          <a:srgbClr val="FFC000"/>
        </a:solidFill>
      </dgm:spPr>
    </dgm:pt>
    <dgm:pt modelId="{102A643E-B017-4A1E-808F-56FB6607DBC1}" type="pres">
      <dgm:prSet presAssocID="{3563895A-F07D-4D99-BE17-6CF69425581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ilbox"/>
        </a:ext>
      </dgm:extLst>
    </dgm:pt>
    <dgm:pt modelId="{ED36D70E-A397-4E23-9A19-12E19622F933}" type="pres">
      <dgm:prSet presAssocID="{3563895A-F07D-4D99-BE17-6CF694255813}" presName="spaceRect" presStyleCnt="0"/>
      <dgm:spPr/>
    </dgm:pt>
    <dgm:pt modelId="{899460F2-5CB2-4C23-ABE3-5DD7EA7FF0E4}" type="pres">
      <dgm:prSet presAssocID="{3563895A-F07D-4D99-BE17-6CF694255813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D44A5339-356C-47F2-8A0B-2D6B80A2991A}" type="presOf" srcId="{C0E7FB81-5BA6-4F72-A72F-62DCA940BB62}" destId="{5C402766-F7F2-44CB-9849-313094C7B92E}" srcOrd="0" destOrd="0" presId="urn:microsoft.com/office/officeart/2018/5/layout/IconCircleLabelList"/>
    <dgm:cxn modelId="{F695475B-D598-468E-8C2C-9FFB72775850}" srcId="{F9213F3F-CD4A-431E-B798-0A8DF5510E0F}" destId="{48E3F555-5BF3-45E7-A7DF-0868178A3A06}" srcOrd="1" destOrd="0" parTransId="{0B4FA2BA-1B35-4F3F-8894-357A44742539}" sibTransId="{0FD3A00F-9314-4215-ADA4-7378779D3E24}"/>
    <dgm:cxn modelId="{D8D47242-E09D-4B9C-815D-478A7B1B2D54}" srcId="{F9213F3F-CD4A-431E-B798-0A8DF5510E0F}" destId="{801D1FF9-38D9-4D16-80EC-77FB0E35639E}" srcOrd="3" destOrd="0" parTransId="{A2B23085-810E-4829-8E71-794B1C7A40A0}" sibTransId="{F4A3F068-8E85-406E-AA21-213F12852E3B}"/>
    <dgm:cxn modelId="{FFC7D346-9701-4ECA-B5AB-125192DF1DD1}" type="presOf" srcId="{2FE59DF1-9DB3-49B4-9ADC-94543D3C55FA}" destId="{CF32FA2E-1842-45C9-B8AC-D616E3E1FE8D}" srcOrd="0" destOrd="0" presId="urn:microsoft.com/office/officeart/2018/5/layout/IconCircleLabelList"/>
    <dgm:cxn modelId="{E09C0279-06FB-4E7B-8C44-D45B791E5338}" srcId="{F9213F3F-CD4A-431E-B798-0A8DF5510E0F}" destId="{3563895A-F07D-4D99-BE17-6CF694255813}" srcOrd="4" destOrd="0" parTransId="{AE814312-6355-47E4-B2D4-9DB0E1195BDB}" sibTransId="{8A7B5D74-48AE-4E4F-ACF4-A6DA60E15E7B}"/>
    <dgm:cxn modelId="{9D57E17E-5FCE-42E1-B961-9BF4AD9E9DCD}" type="presOf" srcId="{F9213F3F-CD4A-431E-B798-0A8DF5510E0F}" destId="{8419ACF6-BC42-4193-85C3-F47B195A7AA4}" srcOrd="0" destOrd="0" presId="urn:microsoft.com/office/officeart/2018/5/layout/IconCircleLabelList"/>
    <dgm:cxn modelId="{AC65FACA-B83C-4C6A-AA6C-A63190422106}" srcId="{F9213F3F-CD4A-431E-B798-0A8DF5510E0F}" destId="{2FE59DF1-9DB3-49B4-9ADC-94543D3C55FA}" srcOrd="2" destOrd="0" parTransId="{B0B776EB-B18F-4BA2-9CB3-B1FF7B9487B2}" sibTransId="{899C6954-10AA-457F-9F73-ECCCB253C1B7}"/>
    <dgm:cxn modelId="{3645FBCD-42AD-435C-8E05-FFE17643F3A4}" type="presOf" srcId="{3563895A-F07D-4D99-BE17-6CF694255813}" destId="{899460F2-5CB2-4C23-ABE3-5DD7EA7FF0E4}" srcOrd="0" destOrd="0" presId="urn:microsoft.com/office/officeart/2018/5/layout/IconCircleLabelList"/>
    <dgm:cxn modelId="{CA6B6DD2-3034-45E3-8B8B-55435AE4D198}" type="presOf" srcId="{48E3F555-5BF3-45E7-A7DF-0868178A3A06}" destId="{8FD6D077-DD9F-4B95-9ABB-7CADA0DCE2F7}" srcOrd="0" destOrd="0" presId="urn:microsoft.com/office/officeart/2018/5/layout/IconCircleLabelList"/>
    <dgm:cxn modelId="{C2FDE5D3-A20D-408F-923E-19B80AA0E259}" type="presOf" srcId="{801D1FF9-38D9-4D16-80EC-77FB0E35639E}" destId="{066E8CF6-CD30-4CDC-951C-52CF6BDB8D2D}" srcOrd="0" destOrd="0" presId="urn:microsoft.com/office/officeart/2018/5/layout/IconCircleLabelList"/>
    <dgm:cxn modelId="{E49D16E9-9309-47AC-80D5-D688E605596D}" srcId="{F9213F3F-CD4A-431E-B798-0A8DF5510E0F}" destId="{C0E7FB81-5BA6-4F72-A72F-62DCA940BB62}" srcOrd="0" destOrd="0" parTransId="{99CCD51C-29CE-4B1A-852B-DA3791694A7A}" sibTransId="{5D1466BA-68E2-45DE-9871-90BE5DB16456}"/>
    <dgm:cxn modelId="{255AD065-824D-43AD-BBFD-9536EA3078B8}" type="presParOf" srcId="{8419ACF6-BC42-4193-85C3-F47B195A7AA4}" destId="{2172F610-1841-4D65-84BA-8AD265B042E0}" srcOrd="0" destOrd="0" presId="urn:microsoft.com/office/officeart/2018/5/layout/IconCircleLabelList"/>
    <dgm:cxn modelId="{53049BA6-A2FA-4AEA-8643-B3D8C5BE4DD0}" type="presParOf" srcId="{2172F610-1841-4D65-84BA-8AD265B042E0}" destId="{F749B684-CBA7-477D-855F-00578719D0E6}" srcOrd="0" destOrd="0" presId="urn:microsoft.com/office/officeart/2018/5/layout/IconCircleLabelList"/>
    <dgm:cxn modelId="{02E7FB57-EBE5-4DF4-AC3C-B3133507D4B0}" type="presParOf" srcId="{2172F610-1841-4D65-84BA-8AD265B042E0}" destId="{FAF58601-AB70-4316-93EC-284903DD30E0}" srcOrd="1" destOrd="0" presId="urn:microsoft.com/office/officeart/2018/5/layout/IconCircleLabelList"/>
    <dgm:cxn modelId="{A671E24A-329A-4929-AFAE-F5F836E432D2}" type="presParOf" srcId="{2172F610-1841-4D65-84BA-8AD265B042E0}" destId="{2A2123AC-6435-409C-A2B0-E3688C33CC4D}" srcOrd="2" destOrd="0" presId="urn:microsoft.com/office/officeart/2018/5/layout/IconCircleLabelList"/>
    <dgm:cxn modelId="{A321E97A-26C5-421A-AA03-9811B4A74690}" type="presParOf" srcId="{2172F610-1841-4D65-84BA-8AD265B042E0}" destId="{5C402766-F7F2-44CB-9849-313094C7B92E}" srcOrd="3" destOrd="0" presId="urn:microsoft.com/office/officeart/2018/5/layout/IconCircleLabelList"/>
    <dgm:cxn modelId="{284CD76B-5E17-43F5-9C02-A8439236DCA0}" type="presParOf" srcId="{8419ACF6-BC42-4193-85C3-F47B195A7AA4}" destId="{C110885E-99D6-4CCB-8CB5-28699747F60B}" srcOrd="1" destOrd="0" presId="urn:microsoft.com/office/officeart/2018/5/layout/IconCircleLabelList"/>
    <dgm:cxn modelId="{05C81D27-F879-434E-840F-50D1AA995E9B}" type="presParOf" srcId="{8419ACF6-BC42-4193-85C3-F47B195A7AA4}" destId="{8F2A1611-E02B-4861-B6BB-601AEF61096D}" srcOrd="2" destOrd="0" presId="urn:microsoft.com/office/officeart/2018/5/layout/IconCircleLabelList"/>
    <dgm:cxn modelId="{02BA43E8-94EB-46D3-9D7C-BEBD6DAF31F6}" type="presParOf" srcId="{8F2A1611-E02B-4861-B6BB-601AEF61096D}" destId="{73595AEB-EBAE-4268-921D-B1FA156EF3EE}" srcOrd="0" destOrd="0" presId="urn:microsoft.com/office/officeart/2018/5/layout/IconCircleLabelList"/>
    <dgm:cxn modelId="{E5793334-F034-4613-90BE-6CCD2F8BA700}" type="presParOf" srcId="{8F2A1611-E02B-4861-B6BB-601AEF61096D}" destId="{6D1F4957-8FAA-4338-920D-6A0EBB683076}" srcOrd="1" destOrd="0" presId="urn:microsoft.com/office/officeart/2018/5/layout/IconCircleLabelList"/>
    <dgm:cxn modelId="{92FAC3B9-7BE3-4482-8A57-C8A6D7F8496A}" type="presParOf" srcId="{8F2A1611-E02B-4861-B6BB-601AEF61096D}" destId="{F858CC5D-418E-4A1C-92D7-3F3EBA0688B3}" srcOrd="2" destOrd="0" presId="urn:microsoft.com/office/officeart/2018/5/layout/IconCircleLabelList"/>
    <dgm:cxn modelId="{1A75F774-8FC5-45C0-B2A9-4552E192CADD}" type="presParOf" srcId="{8F2A1611-E02B-4861-B6BB-601AEF61096D}" destId="{8FD6D077-DD9F-4B95-9ABB-7CADA0DCE2F7}" srcOrd="3" destOrd="0" presId="urn:microsoft.com/office/officeart/2018/5/layout/IconCircleLabelList"/>
    <dgm:cxn modelId="{05A279F2-7CB8-45E2-8D2F-49BA51A51679}" type="presParOf" srcId="{8419ACF6-BC42-4193-85C3-F47B195A7AA4}" destId="{7DDBB980-5A97-4893-94CD-B4D53677A6F4}" srcOrd="3" destOrd="0" presId="urn:microsoft.com/office/officeart/2018/5/layout/IconCircleLabelList"/>
    <dgm:cxn modelId="{1DD64D75-E950-41C2-9AD3-6FB9B2D88718}" type="presParOf" srcId="{8419ACF6-BC42-4193-85C3-F47B195A7AA4}" destId="{3518A5D3-5BBF-42D6-9C7B-ECF547A98F0C}" srcOrd="4" destOrd="0" presId="urn:microsoft.com/office/officeart/2018/5/layout/IconCircleLabelList"/>
    <dgm:cxn modelId="{07DA4965-CE26-4E51-8CE0-3AF9B3E7634A}" type="presParOf" srcId="{3518A5D3-5BBF-42D6-9C7B-ECF547A98F0C}" destId="{9AA72A8A-FDCC-4127-AAD8-C4C5E2364FFE}" srcOrd="0" destOrd="0" presId="urn:microsoft.com/office/officeart/2018/5/layout/IconCircleLabelList"/>
    <dgm:cxn modelId="{B45F7101-9242-4A72-AB33-949B359CE0F2}" type="presParOf" srcId="{3518A5D3-5BBF-42D6-9C7B-ECF547A98F0C}" destId="{4CB1508C-57BA-4255-802B-0A2FC7C3F9D2}" srcOrd="1" destOrd="0" presId="urn:microsoft.com/office/officeart/2018/5/layout/IconCircleLabelList"/>
    <dgm:cxn modelId="{675571E3-E651-4146-BDF2-917F8E1F527C}" type="presParOf" srcId="{3518A5D3-5BBF-42D6-9C7B-ECF547A98F0C}" destId="{FAFE812B-0B2A-4445-82BE-CE8D232CF6D4}" srcOrd="2" destOrd="0" presId="urn:microsoft.com/office/officeart/2018/5/layout/IconCircleLabelList"/>
    <dgm:cxn modelId="{5F3F24FB-CB64-482D-B99F-CEE24203B8C9}" type="presParOf" srcId="{3518A5D3-5BBF-42D6-9C7B-ECF547A98F0C}" destId="{CF32FA2E-1842-45C9-B8AC-D616E3E1FE8D}" srcOrd="3" destOrd="0" presId="urn:microsoft.com/office/officeart/2018/5/layout/IconCircleLabelList"/>
    <dgm:cxn modelId="{A740A7FD-4269-424C-8F77-49A12118F2CB}" type="presParOf" srcId="{8419ACF6-BC42-4193-85C3-F47B195A7AA4}" destId="{3279A23C-221B-404A-8DF3-83C4F0D430FC}" srcOrd="5" destOrd="0" presId="urn:microsoft.com/office/officeart/2018/5/layout/IconCircleLabelList"/>
    <dgm:cxn modelId="{9439F3AF-A0D3-4D01-92AE-897FFB19E490}" type="presParOf" srcId="{8419ACF6-BC42-4193-85C3-F47B195A7AA4}" destId="{1091A7B6-92C6-4CF4-90F0-430A8474B747}" srcOrd="6" destOrd="0" presId="urn:microsoft.com/office/officeart/2018/5/layout/IconCircleLabelList"/>
    <dgm:cxn modelId="{93545FF2-44A6-403C-A048-F77D9BE14E01}" type="presParOf" srcId="{1091A7B6-92C6-4CF4-90F0-430A8474B747}" destId="{C7D938CA-3243-4EAB-BEF2-E387FC250AC7}" srcOrd="0" destOrd="0" presId="urn:microsoft.com/office/officeart/2018/5/layout/IconCircleLabelList"/>
    <dgm:cxn modelId="{B1AA9C06-09CA-4C53-BA6A-3B138A85CA1A}" type="presParOf" srcId="{1091A7B6-92C6-4CF4-90F0-430A8474B747}" destId="{170AAABD-3ECA-4F7E-BA6D-1F50A0885094}" srcOrd="1" destOrd="0" presId="urn:microsoft.com/office/officeart/2018/5/layout/IconCircleLabelList"/>
    <dgm:cxn modelId="{C87D977B-9D82-43C3-97BC-0AF2AEE296FD}" type="presParOf" srcId="{1091A7B6-92C6-4CF4-90F0-430A8474B747}" destId="{C2EE01A4-4A71-41B2-B03A-9EA7D87C4446}" srcOrd="2" destOrd="0" presId="urn:microsoft.com/office/officeart/2018/5/layout/IconCircleLabelList"/>
    <dgm:cxn modelId="{195B465C-E975-4C15-9A23-82E574CFA42E}" type="presParOf" srcId="{1091A7B6-92C6-4CF4-90F0-430A8474B747}" destId="{066E8CF6-CD30-4CDC-951C-52CF6BDB8D2D}" srcOrd="3" destOrd="0" presId="urn:microsoft.com/office/officeart/2018/5/layout/IconCircleLabelList"/>
    <dgm:cxn modelId="{99E1F587-1241-4736-9D59-F2CC23196793}" type="presParOf" srcId="{8419ACF6-BC42-4193-85C3-F47B195A7AA4}" destId="{4FA80036-6DD9-45CA-A50C-85343A79298A}" srcOrd="7" destOrd="0" presId="urn:microsoft.com/office/officeart/2018/5/layout/IconCircleLabelList"/>
    <dgm:cxn modelId="{D2E20171-9273-4842-BF15-40721D60F311}" type="presParOf" srcId="{8419ACF6-BC42-4193-85C3-F47B195A7AA4}" destId="{679932E8-A545-4A89-8196-53978322A3C9}" srcOrd="8" destOrd="0" presId="urn:microsoft.com/office/officeart/2018/5/layout/IconCircleLabelList"/>
    <dgm:cxn modelId="{00D734AB-9B48-4C1B-ADED-66072DCDA248}" type="presParOf" srcId="{679932E8-A545-4A89-8196-53978322A3C9}" destId="{DE1E2181-7AD9-4791-B5F3-BB9B80FFDCBB}" srcOrd="0" destOrd="0" presId="urn:microsoft.com/office/officeart/2018/5/layout/IconCircleLabelList"/>
    <dgm:cxn modelId="{E0839940-BD91-4AFB-A80B-A3ABBB8950E8}" type="presParOf" srcId="{679932E8-A545-4A89-8196-53978322A3C9}" destId="{102A643E-B017-4A1E-808F-56FB6607DBC1}" srcOrd="1" destOrd="0" presId="urn:microsoft.com/office/officeart/2018/5/layout/IconCircleLabelList"/>
    <dgm:cxn modelId="{584760A3-1DEC-46C5-9541-22CA287C0A13}" type="presParOf" srcId="{679932E8-A545-4A89-8196-53978322A3C9}" destId="{ED36D70E-A397-4E23-9A19-12E19622F933}" srcOrd="2" destOrd="0" presId="urn:microsoft.com/office/officeart/2018/5/layout/IconCircleLabelList"/>
    <dgm:cxn modelId="{1883E496-2A9C-460B-8282-D51CD9F8E090}" type="presParOf" srcId="{679932E8-A545-4A89-8196-53978322A3C9}" destId="{899460F2-5CB2-4C23-ABE3-5DD7EA7FF0E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A07938-795D-4961-9013-BD70640AEFEE}">
      <dsp:nvSpPr>
        <dsp:cNvPr id="0" name=""/>
        <dsp:cNvSpPr/>
      </dsp:nvSpPr>
      <dsp:spPr>
        <a:xfrm>
          <a:off x="0" y="336700"/>
          <a:ext cx="11376991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373C10-5E61-4120-9A78-4AC42A0B6D34}">
      <dsp:nvSpPr>
        <dsp:cNvPr id="0" name=""/>
        <dsp:cNvSpPr/>
      </dsp:nvSpPr>
      <dsp:spPr>
        <a:xfrm>
          <a:off x="568849" y="56260"/>
          <a:ext cx="7963893" cy="5608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1016" tIns="0" rIns="30101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Do you have time to prepare or is it immediate? </a:t>
          </a:r>
        </a:p>
      </dsp:txBody>
      <dsp:txXfrm>
        <a:off x="596229" y="83640"/>
        <a:ext cx="7909133" cy="506120"/>
      </dsp:txXfrm>
    </dsp:sp>
    <dsp:sp modelId="{4A74E9CB-D273-4E7D-8B02-376CF6FB78C2}">
      <dsp:nvSpPr>
        <dsp:cNvPr id="0" name=""/>
        <dsp:cNvSpPr/>
      </dsp:nvSpPr>
      <dsp:spPr>
        <a:xfrm>
          <a:off x="0" y="1198540"/>
          <a:ext cx="11376991" cy="3863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981" tIns="354076" rIns="882981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u="sng" kern="1200" dirty="0">
              <a:latin typeface="Montserrat" pitchFamily="2" charset="0"/>
              <a:cs typeface="Arial" panose="020B0604020202020204" pitchFamily="34" charset="0"/>
            </a:rPr>
            <a:t>1-2 Day Business Disruption: </a:t>
          </a:r>
          <a:r>
            <a:rPr lang="en-US" sz="1700" kern="1200" dirty="0">
              <a:latin typeface="Montserrat" pitchFamily="2" charset="0"/>
              <a:cs typeface="Arial" panose="020B0604020202020204" pitchFamily="34" charset="0"/>
            </a:rPr>
            <a:t>A short duration such as a service outage, major fire, or site utility failure. May affect many people for a short amount of time. All operations resume on-site in about 48 hrs. </a:t>
          </a:r>
        </a:p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u="sng" kern="1200" dirty="0">
              <a:latin typeface="Montserrat" pitchFamily="2" charset="0"/>
              <a:cs typeface="Arial" panose="020B0604020202020204" pitchFamily="34" charset="0"/>
            </a:rPr>
            <a:t>1-2 Week Business Disruption: </a:t>
          </a:r>
          <a:r>
            <a:rPr lang="en-US" sz="1700" kern="1200" dirty="0">
              <a:latin typeface="Montserrat" pitchFamily="2" charset="0"/>
              <a:cs typeface="Arial" panose="020B0604020202020204" pitchFamily="34" charset="0"/>
            </a:rPr>
            <a:t>You may have partial access to facility and/or primary IT systems. Examples include service loss, building access loss or local utility failure. May include a regional event such as terrorism, contagious diseases or weather-related disaster. Some business operations are moved off-site. Operations resume on-site in 14 days. </a:t>
          </a:r>
        </a:p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u="sng" kern="1200" dirty="0">
              <a:latin typeface="Montserrat" pitchFamily="2" charset="0"/>
              <a:cs typeface="Arial" panose="020B0604020202020204" pitchFamily="34" charset="0"/>
            </a:rPr>
            <a:t>Greater than 2 Week Business Disruption: </a:t>
          </a:r>
          <a:r>
            <a:rPr lang="en-US" sz="1700" kern="1200" dirty="0">
              <a:latin typeface="Montserrat" pitchFamily="2" charset="0"/>
              <a:cs typeface="Arial" panose="020B0604020202020204" pitchFamily="34" charset="0"/>
            </a:rPr>
            <a:t>A disaster including a complete loss of facility and/or primary IT systems. Regional utility failure. All critical business are operations moved off-site. All operations resume on-site in more than 30 days, or a new site is required</a:t>
          </a:r>
        </a:p>
      </dsp:txBody>
      <dsp:txXfrm>
        <a:off x="0" y="1198540"/>
        <a:ext cx="11376991" cy="3863850"/>
      </dsp:txXfrm>
    </dsp:sp>
    <dsp:sp modelId="{0EC9E98F-1029-414F-9782-978289A6F3E4}">
      <dsp:nvSpPr>
        <dsp:cNvPr id="0" name=""/>
        <dsp:cNvSpPr/>
      </dsp:nvSpPr>
      <dsp:spPr>
        <a:xfrm>
          <a:off x="568849" y="918100"/>
          <a:ext cx="7963893" cy="5608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1016" tIns="0" rIns="30101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How long will this crisis last?</a:t>
          </a:r>
        </a:p>
      </dsp:txBody>
      <dsp:txXfrm>
        <a:off x="596229" y="945480"/>
        <a:ext cx="7909133" cy="506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F3C63E-1657-4776-A0A5-F335C7CE8B24}">
      <dsp:nvSpPr>
        <dsp:cNvPr id="0" name=""/>
        <dsp:cNvSpPr/>
      </dsp:nvSpPr>
      <dsp:spPr>
        <a:xfrm>
          <a:off x="1892141" y="273186"/>
          <a:ext cx="2196000" cy="21960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8932FB-EC94-4E92-80F1-53F7C5B96CFC}">
      <dsp:nvSpPr>
        <dsp:cNvPr id="0" name=""/>
        <dsp:cNvSpPr/>
      </dsp:nvSpPr>
      <dsp:spPr>
        <a:xfrm>
          <a:off x="2360141" y="741186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E992C3-E6AB-4EC7-8C47-1BF6B99FFE4F}">
      <dsp:nvSpPr>
        <dsp:cNvPr id="0" name=""/>
        <dsp:cNvSpPr/>
      </dsp:nvSpPr>
      <dsp:spPr>
        <a:xfrm>
          <a:off x="1190141" y="3153186"/>
          <a:ext cx="3600000" cy="784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b="1" kern="1200" dirty="0">
              <a:latin typeface="Montserrat" pitchFamily="2" charset="0"/>
            </a:rPr>
            <a:t>That is why you need a plan. And a team. </a:t>
          </a:r>
          <a:endParaRPr lang="en-US" sz="2200" kern="1200" dirty="0">
            <a:latin typeface="Montserrat" pitchFamily="2" charset="0"/>
          </a:endParaRPr>
        </a:p>
      </dsp:txBody>
      <dsp:txXfrm>
        <a:off x="1190141" y="3153186"/>
        <a:ext cx="3600000" cy="784848"/>
      </dsp:txXfrm>
    </dsp:sp>
    <dsp:sp modelId="{E6C13131-A8C5-4DFD-A393-35A13BD1C94D}">
      <dsp:nvSpPr>
        <dsp:cNvPr id="0" name=""/>
        <dsp:cNvSpPr/>
      </dsp:nvSpPr>
      <dsp:spPr>
        <a:xfrm>
          <a:off x="6503400" y="241218"/>
          <a:ext cx="2196000" cy="2190638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261EFF-FE4E-4C9A-B576-8C18C658579F}">
      <dsp:nvSpPr>
        <dsp:cNvPr id="0" name=""/>
        <dsp:cNvSpPr/>
      </dsp:nvSpPr>
      <dsp:spPr>
        <a:xfrm>
          <a:off x="6971400" y="708076"/>
          <a:ext cx="1260000" cy="12569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F971D2-91FD-419B-8296-CCC62C83E818}">
      <dsp:nvSpPr>
        <dsp:cNvPr id="0" name=""/>
        <dsp:cNvSpPr/>
      </dsp:nvSpPr>
      <dsp:spPr>
        <a:xfrm>
          <a:off x="5420142" y="3047233"/>
          <a:ext cx="4362516" cy="922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dirty="0">
              <a:solidFill>
                <a:schemeClr val="accent1"/>
              </a:solidFill>
              <a:latin typeface="Montserrat" pitchFamily="2" charset="0"/>
            </a:rPr>
            <a:t>Consider the Incident Command model.</a:t>
          </a:r>
          <a:endParaRPr lang="en-US" sz="2400" kern="1200" dirty="0">
            <a:solidFill>
              <a:schemeClr val="accent1"/>
            </a:solidFill>
            <a:latin typeface="Montserrat" pitchFamily="2" charset="0"/>
          </a:endParaRPr>
        </a:p>
      </dsp:txBody>
      <dsp:txXfrm>
        <a:off x="5420142" y="3047233"/>
        <a:ext cx="4362516" cy="9227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C6D049-452C-4367-A72E-68C149E7C857}">
      <dsp:nvSpPr>
        <dsp:cNvPr id="0" name=""/>
        <dsp:cNvSpPr/>
      </dsp:nvSpPr>
      <dsp:spPr>
        <a:xfrm>
          <a:off x="0" y="0"/>
          <a:ext cx="9326880" cy="182808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>
              <a:latin typeface="Montserrat" pitchFamily="2" charset="0"/>
            </a:rPr>
            <a:t>The </a:t>
          </a:r>
          <a:r>
            <a:rPr lang="en-US" sz="2200" b="1" i="0" kern="1200" dirty="0">
              <a:latin typeface="Montserrat" pitchFamily="2" charset="0"/>
            </a:rPr>
            <a:t>Incident Command System</a:t>
          </a:r>
          <a:r>
            <a:rPr lang="en-US" sz="2200" b="0" i="0" kern="1200" dirty="0">
              <a:latin typeface="Montserrat" pitchFamily="2" charset="0"/>
            </a:rPr>
            <a:t> (</a:t>
          </a:r>
          <a:r>
            <a:rPr lang="en-US" sz="2200" b="1" i="0" kern="1200" dirty="0">
              <a:latin typeface="Montserrat" pitchFamily="2" charset="0"/>
            </a:rPr>
            <a:t>ICS</a:t>
          </a:r>
          <a:r>
            <a:rPr lang="en-US" sz="2200" b="0" i="0" kern="1200" dirty="0">
              <a:latin typeface="Montserrat" pitchFamily="2" charset="0"/>
            </a:rPr>
            <a:t>) is a standardized approach to the command, control, and coordination of emergency response providing a common hierarchy and procedures.</a:t>
          </a:r>
          <a:endParaRPr lang="en-US" sz="2200" kern="1200" dirty="0">
            <a:latin typeface="Montserrat" pitchFamily="2" charset="0"/>
          </a:endParaRPr>
        </a:p>
      </dsp:txBody>
      <dsp:txXfrm>
        <a:off x="53543" y="53543"/>
        <a:ext cx="7437410" cy="1720999"/>
      </dsp:txXfrm>
    </dsp:sp>
    <dsp:sp modelId="{A3D1D08F-5A4C-407E-B7EC-AF21DF1A82F7}">
      <dsp:nvSpPr>
        <dsp:cNvPr id="0" name=""/>
        <dsp:cNvSpPr/>
      </dsp:nvSpPr>
      <dsp:spPr>
        <a:xfrm>
          <a:off x="1645919" y="2234327"/>
          <a:ext cx="9326880" cy="182808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>
              <a:latin typeface="Montserrat" pitchFamily="2" charset="0"/>
            </a:rPr>
            <a:t>ICS includes procedures for funding, personnel, facilities, equipment, and communications. Members are assigned roles. It is used from the time an incident occurs until </a:t>
          </a:r>
          <a:r>
            <a:rPr lang="en-US" sz="2200" kern="1200" dirty="0">
              <a:latin typeface="Montserrat" pitchFamily="2" charset="0"/>
            </a:rPr>
            <a:t>it is resolved or mitigated.</a:t>
          </a:r>
        </a:p>
      </dsp:txBody>
      <dsp:txXfrm>
        <a:off x="1699462" y="2287870"/>
        <a:ext cx="6385618" cy="1720999"/>
      </dsp:txXfrm>
    </dsp:sp>
    <dsp:sp modelId="{5EFB7686-C908-4096-A168-9435EB6D6D96}">
      <dsp:nvSpPr>
        <dsp:cNvPr id="0" name=""/>
        <dsp:cNvSpPr/>
      </dsp:nvSpPr>
      <dsp:spPr>
        <a:xfrm>
          <a:off x="8138624" y="1437078"/>
          <a:ext cx="1188255" cy="118825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405981" y="1437078"/>
        <a:ext cx="653541" cy="8941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E4811F-060E-44BD-91EE-16E0244DEB88}">
      <dsp:nvSpPr>
        <dsp:cNvPr id="0" name=""/>
        <dsp:cNvSpPr/>
      </dsp:nvSpPr>
      <dsp:spPr>
        <a:xfrm>
          <a:off x="0" y="583"/>
          <a:ext cx="109728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10BFAE-E2C9-44CF-B6CE-3121238D1EA8}">
      <dsp:nvSpPr>
        <dsp:cNvPr id="0" name=""/>
        <dsp:cNvSpPr/>
      </dsp:nvSpPr>
      <dsp:spPr>
        <a:xfrm>
          <a:off x="0" y="583"/>
          <a:ext cx="10972800" cy="955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latin typeface="Montserrat" pitchFamily="2" charset="0"/>
            </a:rPr>
            <a:t>Unity of Command</a:t>
          </a:r>
        </a:p>
      </dsp:txBody>
      <dsp:txXfrm>
        <a:off x="0" y="583"/>
        <a:ext cx="10972800" cy="955197"/>
      </dsp:txXfrm>
    </dsp:sp>
    <dsp:sp modelId="{C85DE9DB-ABF9-460E-B228-71F9A4D5D6EF}">
      <dsp:nvSpPr>
        <dsp:cNvPr id="0" name=""/>
        <dsp:cNvSpPr/>
      </dsp:nvSpPr>
      <dsp:spPr>
        <a:xfrm>
          <a:off x="0" y="955780"/>
          <a:ext cx="109728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E138E0-4DF9-4932-8C88-B3E963FE8AC6}">
      <dsp:nvSpPr>
        <dsp:cNvPr id="0" name=""/>
        <dsp:cNvSpPr/>
      </dsp:nvSpPr>
      <dsp:spPr>
        <a:xfrm>
          <a:off x="0" y="955780"/>
          <a:ext cx="10972800" cy="955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latin typeface="Montserrat" pitchFamily="2" charset="0"/>
            </a:rPr>
            <a:t>Common Terminology</a:t>
          </a:r>
        </a:p>
      </dsp:txBody>
      <dsp:txXfrm>
        <a:off x="0" y="955780"/>
        <a:ext cx="10972800" cy="955197"/>
      </dsp:txXfrm>
    </dsp:sp>
    <dsp:sp modelId="{90E77E88-170F-4ED8-A2F6-513933C2766B}">
      <dsp:nvSpPr>
        <dsp:cNvPr id="0" name=""/>
        <dsp:cNvSpPr/>
      </dsp:nvSpPr>
      <dsp:spPr>
        <a:xfrm>
          <a:off x="0" y="1910977"/>
          <a:ext cx="109728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325CFB-C360-4D1F-A5CF-4C2DF6518BE2}">
      <dsp:nvSpPr>
        <dsp:cNvPr id="0" name=""/>
        <dsp:cNvSpPr/>
      </dsp:nvSpPr>
      <dsp:spPr>
        <a:xfrm>
          <a:off x="0" y="1910977"/>
          <a:ext cx="10972800" cy="955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latin typeface="Montserrat" pitchFamily="2" charset="0"/>
            </a:rPr>
            <a:t>Management by Objective</a:t>
          </a:r>
        </a:p>
      </dsp:txBody>
      <dsp:txXfrm>
        <a:off x="0" y="1910977"/>
        <a:ext cx="10972800" cy="955197"/>
      </dsp:txXfrm>
    </dsp:sp>
    <dsp:sp modelId="{7424809B-8782-4AE5-9B1E-6005C262EEF9}">
      <dsp:nvSpPr>
        <dsp:cNvPr id="0" name=""/>
        <dsp:cNvSpPr/>
      </dsp:nvSpPr>
      <dsp:spPr>
        <a:xfrm>
          <a:off x="0" y="2866174"/>
          <a:ext cx="109728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06231E-9E11-49A6-9601-F64585B8465C}">
      <dsp:nvSpPr>
        <dsp:cNvPr id="0" name=""/>
        <dsp:cNvSpPr/>
      </dsp:nvSpPr>
      <dsp:spPr>
        <a:xfrm>
          <a:off x="0" y="2866174"/>
          <a:ext cx="10972800" cy="955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latin typeface="Montserrat" pitchFamily="2" charset="0"/>
            </a:rPr>
            <a:t>Flexible and Modular Organization</a:t>
          </a:r>
        </a:p>
      </dsp:txBody>
      <dsp:txXfrm>
        <a:off x="0" y="2866174"/>
        <a:ext cx="10972800" cy="955197"/>
      </dsp:txXfrm>
    </dsp:sp>
    <dsp:sp modelId="{C0BEDE14-FF95-4047-A2BC-BD82EFCE9B82}">
      <dsp:nvSpPr>
        <dsp:cNvPr id="0" name=""/>
        <dsp:cNvSpPr/>
      </dsp:nvSpPr>
      <dsp:spPr>
        <a:xfrm>
          <a:off x="0" y="3821371"/>
          <a:ext cx="109728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3A4C15-3647-4A26-84D4-3F4FC2C917AB}">
      <dsp:nvSpPr>
        <dsp:cNvPr id="0" name=""/>
        <dsp:cNvSpPr/>
      </dsp:nvSpPr>
      <dsp:spPr>
        <a:xfrm>
          <a:off x="0" y="3821371"/>
          <a:ext cx="10972800" cy="955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Montserrat" pitchFamily="2" charset="0"/>
            </a:rPr>
            <a:t>Span of Control</a:t>
          </a:r>
        </a:p>
      </dsp:txBody>
      <dsp:txXfrm>
        <a:off x="0" y="3821371"/>
        <a:ext cx="10972800" cy="9551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9736A7-58A2-4F07-A9A9-50284914DCE8}">
      <dsp:nvSpPr>
        <dsp:cNvPr id="0" name=""/>
        <dsp:cNvSpPr/>
      </dsp:nvSpPr>
      <dsp:spPr>
        <a:xfrm>
          <a:off x="216771" y="569771"/>
          <a:ext cx="921364" cy="9213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0D83DE-4F06-4925-BEEF-44DE8E9817D6}">
      <dsp:nvSpPr>
        <dsp:cNvPr id="0" name=""/>
        <dsp:cNvSpPr/>
      </dsp:nvSpPr>
      <dsp:spPr>
        <a:xfrm>
          <a:off x="410257" y="763258"/>
          <a:ext cx="534391" cy="5343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F3D093-0158-4856-8CE5-FE4D23444A08}">
      <dsp:nvSpPr>
        <dsp:cNvPr id="0" name=""/>
        <dsp:cNvSpPr/>
      </dsp:nvSpPr>
      <dsp:spPr>
        <a:xfrm>
          <a:off x="1335571" y="569771"/>
          <a:ext cx="2171788" cy="921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President or CEO</a:t>
          </a:r>
        </a:p>
      </dsp:txBody>
      <dsp:txXfrm>
        <a:off x="1335571" y="569771"/>
        <a:ext cx="2171788" cy="921364"/>
      </dsp:txXfrm>
    </dsp:sp>
    <dsp:sp modelId="{203180A5-AD55-4B7E-B711-8711DF11B397}">
      <dsp:nvSpPr>
        <dsp:cNvPr id="0" name=""/>
        <dsp:cNvSpPr/>
      </dsp:nvSpPr>
      <dsp:spPr>
        <a:xfrm>
          <a:off x="3885777" y="569771"/>
          <a:ext cx="921364" cy="9213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A5F1AB-8DFB-4C09-A645-1DB4F03735C4}">
      <dsp:nvSpPr>
        <dsp:cNvPr id="0" name=""/>
        <dsp:cNvSpPr/>
      </dsp:nvSpPr>
      <dsp:spPr>
        <a:xfrm>
          <a:off x="4079264" y="763258"/>
          <a:ext cx="534391" cy="5343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783CA1-200D-4B44-8D50-81EEEAE427DB}">
      <dsp:nvSpPr>
        <dsp:cNvPr id="0" name=""/>
        <dsp:cNvSpPr/>
      </dsp:nvSpPr>
      <dsp:spPr>
        <a:xfrm>
          <a:off x="5009920" y="609528"/>
          <a:ext cx="2518927" cy="921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Human Resources</a:t>
          </a:r>
        </a:p>
      </dsp:txBody>
      <dsp:txXfrm>
        <a:off x="5009920" y="609528"/>
        <a:ext cx="2518927" cy="921364"/>
      </dsp:txXfrm>
    </dsp:sp>
    <dsp:sp modelId="{AA913267-4131-4F1E-970F-C22DC00C4B46}">
      <dsp:nvSpPr>
        <dsp:cNvPr id="0" name=""/>
        <dsp:cNvSpPr/>
      </dsp:nvSpPr>
      <dsp:spPr>
        <a:xfrm>
          <a:off x="7728354" y="569771"/>
          <a:ext cx="921364" cy="9213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782BBB-D47E-4016-8DDE-F30F2B6D4982}">
      <dsp:nvSpPr>
        <dsp:cNvPr id="0" name=""/>
        <dsp:cNvSpPr/>
      </dsp:nvSpPr>
      <dsp:spPr>
        <a:xfrm>
          <a:off x="7921840" y="763258"/>
          <a:ext cx="534391" cy="5343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2BD39E-1EC1-4D13-BD92-4C50BB071A50}">
      <dsp:nvSpPr>
        <dsp:cNvPr id="0" name=""/>
        <dsp:cNvSpPr/>
      </dsp:nvSpPr>
      <dsp:spPr>
        <a:xfrm>
          <a:off x="9033602" y="569771"/>
          <a:ext cx="1798892" cy="921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Finance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 </a:t>
          </a:r>
        </a:p>
      </dsp:txBody>
      <dsp:txXfrm>
        <a:off x="9033602" y="569771"/>
        <a:ext cx="1798892" cy="921364"/>
      </dsp:txXfrm>
    </dsp:sp>
    <dsp:sp modelId="{CCEAB28A-7C07-41F6-BFF2-C0C1E506563E}">
      <dsp:nvSpPr>
        <dsp:cNvPr id="0" name=""/>
        <dsp:cNvSpPr/>
      </dsp:nvSpPr>
      <dsp:spPr>
        <a:xfrm>
          <a:off x="216771" y="2529259"/>
          <a:ext cx="921364" cy="9213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6F0878-F7FB-44F9-89D2-4FC1DCA92FC8}">
      <dsp:nvSpPr>
        <dsp:cNvPr id="0" name=""/>
        <dsp:cNvSpPr/>
      </dsp:nvSpPr>
      <dsp:spPr>
        <a:xfrm>
          <a:off x="410257" y="2722746"/>
          <a:ext cx="534391" cy="53439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CFF702-4112-42D6-9824-7FAE7C2967C0}">
      <dsp:nvSpPr>
        <dsp:cNvPr id="0" name=""/>
        <dsp:cNvSpPr/>
      </dsp:nvSpPr>
      <dsp:spPr>
        <a:xfrm>
          <a:off x="1335571" y="2529259"/>
          <a:ext cx="2171788" cy="921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Operations</a:t>
          </a:r>
        </a:p>
      </dsp:txBody>
      <dsp:txXfrm>
        <a:off x="1335571" y="2529259"/>
        <a:ext cx="2171788" cy="921364"/>
      </dsp:txXfrm>
    </dsp:sp>
    <dsp:sp modelId="{3C847D22-FBD7-468D-8592-4DBDB4CD5666}">
      <dsp:nvSpPr>
        <dsp:cNvPr id="0" name=""/>
        <dsp:cNvSpPr/>
      </dsp:nvSpPr>
      <dsp:spPr>
        <a:xfrm>
          <a:off x="3885777" y="2529259"/>
          <a:ext cx="921364" cy="9213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2E6ADF-FEC3-434C-8698-E95B9EAF2AA3}">
      <dsp:nvSpPr>
        <dsp:cNvPr id="0" name=""/>
        <dsp:cNvSpPr/>
      </dsp:nvSpPr>
      <dsp:spPr>
        <a:xfrm>
          <a:off x="4079264" y="2722746"/>
          <a:ext cx="534391" cy="53439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BDF728-F358-449D-8070-6BE0E840B0BF}">
      <dsp:nvSpPr>
        <dsp:cNvPr id="0" name=""/>
        <dsp:cNvSpPr/>
      </dsp:nvSpPr>
      <dsp:spPr>
        <a:xfrm>
          <a:off x="4935656" y="2529259"/>
          <a:ext cx="2773439" cy="921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Communications</a:t>
          </a:r>
        </a:p>
      </dsp:txBody>
      <dsp:txXfrm>
        <a:off x="4935656" y="2529259"/>
        <a:ext cx="2773439" cy="921364"/>
      </dsp:txXfrm>
    </dsp:sp>
    <dsp:sp modelId="{279B85DF-F4A6-4BD9-96D1-9FD98A01FFC9}">
      <dsp:nvSpPr>
        <dsp:cNvPr id="0" name=""/>
        <dsp:cNvSpPr/>
      </dsp:nvSpPr>
      <dsp:spPr>
        <a:xfrm>
          <a:off x="7855610" y="2529259"/>
          <a:ext cx="921364" cy="9213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E48F6D-9EF4-4E9A-9D8E-1FFE3A2C7ACF}">
      <dsp:nvSpPr>
        <dsp:cNvPr id="0" name=""/>
        <dsp:cNvSpPr/>
      </dsp:nvSpPr>
      <dsp:spPr>
        <a:xfrm>
          <a:off x="8049096" y="2722746"/>
          <a:ext cx="534391" cy="53439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8F2097-E81C-4796-954C-3A8EFF4B63E2}">
      <dsp:nvSpPr>
        <dsp:cNvPr id="0" name=""/>
        <dsp:cNvSpPr/>
      </dsp:nvSpPr>
      <dsp:spPr>
        <a:xfrm>
          <a:off x="8912861" y="2243558"/>
          <a:ext cx="1855272" cy="1527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Board Member or Valued Partner</a:t>
          </a:r>
        </a:p>
      </dsp:txBody>
      <dsp:txXfrm>
        <a:off x="8912861" y="2243558"/>
        <a:ext cx="1855272" cy="15276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8E4C1F-D6DF-414C-A03E-FD5D6A61378A}">
      <dsp:nvSpPr>
        <dsp:cNvPr id="0" name=""/>
        <dsp:cNvSpPr/>
      </dsp:nvSpPr>
      <dsp:spPr>
        <a:xfrm>
          <a:off x="0" y="495"/>
          <a:ext cx="10972800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485C5B-B64E-4B5B-8BED-376E42E57CAA}">
      <dsp:nvSpPr>
        <dsp:cNvPr id="0" name=""/>
        <dsp:cNvSpPr/>
      </dsp:nvSpPr>
      <dsp:spPr>
        <a:xfrm>
          <a:off x="0" y="495"/>
          <a:ext cx="10972800" cy="580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*Incident Commander/Deputy</a:t>
          </a:r>
        </a:p>
      </dsp:txBody>
      <dsp:txXfrm>
        <a:off x="0" y="495"/>
        <a:ext cx="10972800" cy="580203"/>
      </dsp:txXfrm>
    </dsp:sp>
    <dsp:sp modelId="{61372BE4-9058-48FB-B0E2-704F47325317}">
      <dsp:nvSpPr>
        <dsp:cNvPr id="0" name=""/>
        <dsp:cNvSpPr/>
      </dsp:nvSpPr>
      <dsp:spPr>
        <a:xfrm>
          <a:off x="0" y="580698"/>
          <a:ext cx="10972800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698DF4-52AE-4BE7-991E-2887370C9952}">
      <dsp:nvSpPr>
        <dsp:cNvPr id="0" name=""/>
        <dsp:cNvSpPr/>
      </dsp:nvSpPr>
      <dsp:spPr>
        <a:xfrm>
          <a:off x="0" y="580698"/>
          <a:ext cx="10972800" cy="580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*Liaison Officer</a:t>
          </a:r>
        </a:p>
      </dsp:txBody>
      <dsp:txXfrm>
        <a:off x="0" y="580698"/>
        <a:ext cx="10972800" cy="580203"/>
      </dsp:txXfrm>
    </dsp:sp>
    <dsp:sp modelId="{2CCD2E1A-6B44-493C-BBA4-26C97D0309E3}">
      <dsp:nvSpPr>
        <dsp:cNvPr id="0" name=""/>
        <dsp:cNvSpPr/>
      </dsp:nvSpPr>
      <dsp:spPr>
        <a:xfrm>
          <a:off x="0" y="1160901"/>
          <a:ext cx="10972800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41666B-24E3-4A12-8BD1-69505A9E0BAE}">
      <dsp:nvSpPr>
        <dsp:cNvPr id="0" name=""/>
        <dsp:cNvSpPr/>
      </dsp:nvSpPr>
      <dsp:spPr>
        <a:xfrm>
          <a:off x="0" y="1160901"/>
          <a:ext cx="10972800" cy="580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*Safety Officer</a:t>
          </a:r>
        </a:p>
      </dsp:txBody>
      <dsp:txXfrm>
        <a:off x="0" y="1160901"/>
        <a:ext cx="10972800" cy="580203"/>
      </dsp:txXfrm>
    </dsp:sp>
    <dsp:sp modelId="{8B39AC76-446E-46E1-B880-AD1277B7F7EF}">
      <dsp:nvSpPr>
        <dsp:cNvPr id="0" name=""/>
        <dsp:cNvSpPr/>
      </dsp:nvSpPr>
      <dsp:spPr>
        <a:xfrm>
          <a:off x="0" y="1741104"/>
          <a:ext cx="10972800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8698BC-C491-4821-BDE5-A5DB958FE43B}">
      <dsp:nvSpPr>
        <dsp:cNvPr id="0" name=""/>
        <dsp:cNvSpPr/>
      </dsp:nvSpPr>
      <dsp:spPr>
        <a:xfrm>
          <a:off x="0" y="1741104"/>
          <a:ext cx="10972800" cy="580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*Public Information Officer </a:t>
          </a:r>
        </a:p>
      </dsp:txBody>
      <dsp:txXfrm>
        <a:off x="0" y="1741104"/>
        <a:ext cx="10972800" cy="580203"/>
      </dsp:txXfrm>
    </dsp:sp>
    <dsp:sp modelId="{12A844DB-EBBF-4CBB-851B-218C3B6A1949}">
      <dsp:nvSpPr>
        <dsp:cNvPr id="0" name=""/>
        <dsp:cNvSpPr/>
      </dsp:nvSpPr>
      <dsp:spPr>
        <a:xfrm>
          <a:off x="0" y="2321308"/>
          <a:ext cx="10972800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0FF611-8D76-4FF9-8AD2-CB76D63EE567}">
      <dsp:nvSpPr>
        <dsp:cNvPr id="0" name=""/>
        <dsp:cNvSpPr/>
      </dsp:nvSpPr>
      <dsp:spPr>
        <a:xfrm>
          <a:off x="0" y="2321308"/>
          <a:ext cx="10972800" cy="580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Finance Chief </a:t>
          </a:r>
        </a:p>
      </dsp:txBody>
      <dsp:txXfrm>
        <a:off x="0" y="2321308"/>
        <a:ext cx="10972800" cy="580203"/>
      </dsp:txXfrm>
    </dsp:sp>
    <dsp:sp modelId="{7BCB1B69-F201-4891-B2FC-4EA42E6A4B19}">
      <dsp:nvSpPr>
        <dsp:cNvPr id="0" name=""/>
        <dsp:cNvSpPr/>
      </dsp:nvSpPr>
      <dsp:spPr>
        <a:xfrm>
          <a:off x="0" y="2901511"/>
          <a:ext cx="10972800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3C449D-DD86-4F0D-8A52-450F8EE61111}">
      <dsp:nvSpPr>
        <dsp:cNvPr id="0" name=""/>
        <dsp:cNvSpPr/>
      </dsp:nvSpPr>
      <dsp:spPr>
        <a:xfrm>
          <a:off x="0" y="2901511"/>
          <a:ext cx="10972800" cy="580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Operations or Logistics Chief</a:t>
          </a:r>
        </a:p>
      </dsp:txBody>
      <dsp:txXfrm>
        <a:off x="0" y="2901511"/>
        <a:ext cx="10972800" cy="580203"/>
      </dsp:txXfrm>
    </dsp:sp>
    <dsp:sp modelId="{ED96CFF4-63E8-45E0-BE6E-BC83B7F8045D}">
      <dsp:nvSpPr>
        <dsp:cNvPr id="0" name=""/>
        <dsp:cNvSpPr/>
      </dsp:nvSpPr>
      <dsp:spPr>
        <a:xfrm>
          <a:off x="0" y="3481714"/>
          <a:ext cx="10972800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A82EC6-F2BC-4840-9E26-4EA921AB127A}">
      <dsp:nvSpPr>
        <dsp:cNvPr id="0" name=""/>
        <dsp:cNvSpPr/>
      </dsp:nvSpPr>
      <dsp:spPr>
        <a:xfrm>
          <a:off x="0" y="3481714"/>
          <a:ext cx="10972800" cy="580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Legal Chief</a:t>
          </a:r>
        </a:p>
      </dsp:txBody>
      <dsp:txXfrm>
        <a:off x="0" y="3481714"/>
        <a:ext cx="10972800" cy="58020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68ED7-09D3-49E9-9524-B0D82588F0D9}">
      <dsp:nvSpPr>
        <dsp:cNvPr id="0" name=""/>
        <dsp:cNvSpPr/>
      </dsp:nvSpPr>
      <dsp:spPr>
        <a:xfrm>
          <a:off x="3290513" y="889775"/>
          <a:ext cx="6857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85739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15474" y="931913"/>
        <a:ext cx="35816" cy="7163"/>
      </dsp:txXfrm>
    </dsp:sp>
    <dsp:sp modelId="{3BB10E89-D527-4103-989C-16D994AC628A}">
      <dsp:nvSpPr>
        <dsp:cNvPr id="0" name=""/>
        <dsp:cNvSpPr/>
      </dsp:nvSpPr>
      <dsp:spPr>
        <a:xfrm>
          <a:off x="177793" y="1139"/>
          <a:ext cx="3114519" cy="18687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614" tIns="160195" rIns="152614" bIns="16019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Activate the plan when necessary to manage or coordinate a disaster response.</a:t>
          </a:r>
        </a:p>
      </dsp:txBody>
      <dsp:txXfrm>
        <a:off x="177793" y="1139"/>
        <a:ext cx="3114519" cy="1868711"/>
      </dsp:txXfrm>
    </dsp:sp>
    <dsp:sp modelId="{A6BFADDA-C0CA-483C-9B96-C4A4CC84E509}">
      <dsp:nvSpPr>
        <dsp:cNvPr id="0" name=""/>
        <dsp:cNvSpPr/>
      </dsp:nvSpPr>
      <dsp:spPr>
        <a:xfrm>
          <a:off x="7121372" y="889775"/>
          <a:ext cx="6857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85739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446334" y="931913"/>
        <a:ext cx="35816" cy="7163"/>
      </dsp:txXfrm>
    </dsp:sp>
    <dsp:sp modelId="{078AD87B-6F83-4411-A458-FDDECBE5350B}">
      <dsp:nvSpPr>
        <dsp:cNvPr id="0" name=""/>
        <dsp:cNvSpPr/>
      </dsp:nvSpPr>
      <dsp:spPr>
        <a:xfrm>
          <a:off x="4008653" y="1139"/>
          <a:ext cx="3114519" cy="18687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614" tIns="160195" rIns="152614" bIns="16019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Assign roles and determine how meet, when, where, etc.</a:t>
          </a:r>
        </a:p>
      </dsp:txBody>
      <dsp:txXfrm>
        <a:off x="4008653" y="1139"/>
        <a:ext cx="3114519" cy="1868711"/>
      </dsp:txXfrm>
    </dsp:sp>
    <dsp:sp modelId="{26C2770A-F6FE-4F04-987D-2E04838EF9F2}">
      <dsp:nvSpPr>
        <dsp:cNvPr id="0" name=""/>
        <dsp:cNvSpPr/>
      </dsp:nvSpPr>
      <dsp:spPr>
        <a:xfrm>
          <a:off x="1735053" y="1868051"/>
          <a:ext cx="7661718" cy="685739"/>
        </a:xfrm>
        <a:custGeom>
          <a:avLst/>
          <a:gdLst/>
          <a:ahLst/>
          <a:cxnLst/>
          <a:rect l="0" t="0" r="0" b="0"/>
          <a:pathLst>
            <a:path>
              <a:moveTo>
                <a:pt x="7661718" y="0"/>
              </a:moveTo>
              <a:lnTo>
                <a:pt x="7661718" y="359969"/>
              </a:lnTo>
              <a:lnTo>
                <a:pt x="0" y="359969"/>
              </a:lnTo>
              <a:lnTo>
                <a:pt x="0" y="685739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73534" y="2207339"/>
        <a:ext cx="384756" cy="7163"/>
      </dsp:txXfrm>
    </dsp:sp>
    <dsp:sp modelId="{04D30399-0FCE-4326-85D5-D698FCD198DF}">
      <dsp:nvSpPr>
        <dsp:cNvPr id="0" name=""/>
        <dsp:cNvSpPr/>
      </dsp:nvSpPr>
      <dsp:spPr>
        <a:xfrm>
          <a:off x="7839512" y="1139"/>
          <a:ext cx="3114519" cy="18687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614" tIns="160195" rIns="152614" bIns="16019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Determine safety of employees and others affected.</a:t>
          </a:r>
        </a:p>
      </dsp:txBody>
      <dsp:txXfrm>
        <a:off x="7839512" y="1139"/>
        <a:ext cx="3114519" cy="1868711"/>
      </dsp:txXfrm>
    </dsp:sp>
    <dsp:sp modelId="{B6EC8EF6-1E00-4C97-8E57-D1B28ECD05AF}">
      <dsp:nvSpPr>
        <dsp:cNvPr id="0" name=""/>
        <dsp:cNvSpPr/>
      </dsp:nvSpPr>
      <dsp:spPr>
        <a:xfrm>
          <a:off x="3290513" y="3474826"/>
          <a:ext cx="6857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85739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15474" y="3516964"/>
        <a:ext cx="35816" cy="7163"/>
      </dsp:txXfrm>
    </dsp:sp>
    <dsp:sp modelId="{3EC2EA67-7AA3-4631-96B0-930007EB1D1A}">
      <dsp:nvSpPr>
        <dsp:cNvPr id="0" name=""/>
        <dsp:cNvSpPr/>
      </dsp:nvSpPr>
      <dsp:spPr>
        <a:xfrm>
          <a:off x="177793" y="2586190"/>
          <a:ext cx="3114519" cy="18687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614" tIns="160195" rIns="152614" bIns="16019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Analyze impact on business.</a:t>
          </a:r>
        </a:p>
      </dsp:txBody>
      <dsp:txXfrm>
        <a:off x="177793" y="2586190"/>
        <a:ext cx="3114519" cy="1868711"/>
      </dsp:txXfrm>
    </dsp:sp>
    <dsp:sp modelId="{62BC5BD2-F525-4FD8-B7FF-C39F9EC511D4}">
      <dsp:nvSpPr>
        <dsp:cNvPr id="0" name=""/>
        <dsp:cNvSpPr/>
      </dsp:nvSpPr>
      <dsp:spPr>
        <a:xfrm>
          <a:off x="7121372" y="3474826"/>
          <a:ext cx="6857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85739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446334" y="3516964"/>
        <a:ext cx="35816" cy="7163"/>
      </dsp:txXfrm>
    </dsp:sp>
    <dsp:sp modelId="{8B5FDE22-7600-44A1-90A6-532838D6BDB9}">
      <dsp:nvSpPr>
        <dsp:cNvPr id="0" name=""/>
        <dsp:cNvSpPr/>
      </dsp:nvSpPr>
      <dsp:spPr>
        <a:xfrm>
          <a:off x="4008653" y="2586190"/>
          <a:ext cx="3114519" cy="18687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614" tIns="160195" rIns="152614" bIns="16019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Set objectives to get to recovery and then mitigation.</a:t>
          </a:r>
        </a:p>
      </dsp:txBody>
      <dsp:txXfrm>
        <a:off x="4008653" y="2586190"/>
        <a:ext cx="3114519" cy="1868711"/>
      </dsp:txXfrm>
    </dsp:sp>
    <dsp:sp modelId="{9266DC56-AB4A-4EF9-85F2-0FEA524FBCB3}">
      <dsp:nvSpPr>
        <dsp:cNvPr id="0" name=""/>
        <dsp:cNvSpPr/>
      </dsp:nvSpPr>
      <dsp:spPr>
        <a:xfrm>
          <a:off x="7839512" y="2586190"/>
          <a:ext cx="3114519" cy="18687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614" tIns="160195" rIns="152614" bIns="16019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Communicate and document process and outcomes.</a:t>
          </a:r>
        </a:p>
      </dsp:txBody>
      <dsp:txXfrm>
        <a:off x="7839512" y="2586190"/>
        <a:ext cx="3114519" cy="186871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F2C8AA-D540-4D41-B376-740C7EAF201F}">
      <dsp:nvSpPr>
        <dsp:cNvPr id="0" name=""/>
        <dsp:cNvSpPr/>
      </dsp:nvSpPr>
      <dsp:spPr>
        <a:xfrm>
          <a:off x="1508367" y="1431195"/>
          <a:ext cx="1122183" cy="10197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CF042E-B59C-4274-BA7F-51B4071474FA}">
      <dsp:nvSpPr>
        <dsp:cNvPr id="0" name=""/>
        <dsp:cNvSpPr/>
      </dsp:nvSpPr>
      <dsp:spPr>
        <a:xfrm>
          <a:off x="111207" y="2786213"/>
          <a:ext cx="4091354" cy="810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b="0" kern="1200" dirty="0">
              <a:latin typeface="Arial" panose="020B0604020202020204" pitchFamily="34" charset="0"/>
              <a:cs typeface="Arial" panose="020B0604020202020204" pitchFamily="34" charset="0"/>
            </a:rPr>
            <a:t>Assess the situation, determine facts, delegate, ask questions</a:t>
          </a:r>
        </a:p>
      </dsp:txBody>
      <dsp:txXfrm>
        <a:off x="111207" y="2786213"/>
        <a:ext cx="4091354" cy="810878"/>
      </dsp:txXfrm>
    </dsp:sp>
    <dsp:sp modelId="{5646133F-FA7D-47AA-A226-96F41F7A7365}">
      <dsp:nvSpPr>
        <dsp:cNvPr id="0" name=""/>
        <dsp:cNvSpPr/>
      </dsp:nvSpPr>
      <dsp:spPr>
        <a:xfrm>
          <a:off x="605992" y="3325752"/>
          <a:ext cx="2913675" cy="53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FD7DDE-F915-4CDC-AB7C-9958C67FF09A}">
      <dsp:nvSpPr>
        <dsp:cNvPr id="0" name=""/>
        <dsp:cNvSpPr/>
      </dsp:nvSpPr>
      <dsp:spPr>
        <a:xfrm>
          <a:off x="5042776" y="1579859"/>
          <a:ext cx="1019786" cy="10197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D3C1AD-9813-4050-BBE2-3D282F763EDB}">
      <dsp:nvSpPr>
        <dsp:cNvPr id="0" name=""/>
        <dsp:cNvSpPr/>
      </dsp:nvSpPr>
      <dsp:spPr>
        <a:xfrm>
          <a:off x="4162090" y="2909048"/>
          <a:ext cx="2913675" cy="785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b="0" kern="1200" dirty="0">
              <a:latin typeface="Arial" panose="020B0604020202020204" pitchFamily="34" charset="0"/>
              <a:cs typeface="Arial" panose="020B0604020202020204" pitchFamily="34" charset="0"/>
            </a:rPr>
            <a:t>Develop key messages</a:t>
          </a:r>
        </a:p>
      </dsp:txBody>
      <dsp:txXfrm>
        <a:off x="4162090" y="2909048"/>
        <a:ext cx="2913675" cy="785394"/>
      </dsp:txXfrm>
    </dsp:sp>
    <dsp:sp modelId="{F9C197E7-85A4-47C6-ABED-AB5AEEA0DC76}">
      <dsp:nvSpPr>
        <dsp:cNvPr id="0" name=""/>
        <dsp:cNvSpPr/>
      </dsp:nvSpPr>
      <dsp:spPr>
        <a:xfrm>
          <a:off x="4618401" y="3325752"/>
          <a:ext cx="2913675" cy="53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3D2618-BFD6-487D-8D66-E9CDDD94CB63}">
      <dsp:nvSpPr>
        <dsp:cNvPr id="0" name=""/>
        <dsp:cNvSpPr/>
      </dsp:nvSpPr>
      <dsp:spPr>
        <a:xfrm>
          <a:off x="8203771" y="1459066"/>
          <a:ext cx="1019786" cy="10197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179348-6CB3-4577-A248-7B8A25C67E3C}">
      <dsp:nvSpPr>
        <dsp:cNvPr id="0" name=""/>
        <dsp:cNvSpPr/>
      </dsp:nvSpPr>
      <dsp:spPr>
        <a:xfrm>
          <a:off x="7402306" y="2960193"/>
          <a:ext cx="2838194" cy="689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b="0" kern="1200" dirty="0">
              <a:latin typeface="Arial" panose="020B0604020202020204" pitchFamily="34" charset="0"/>
              <a:cs typeface="Arial" panose="020B0604020202020204" pitchFamily="34" charset="0"/>
            </a:rPr>
            <a:t>Notify staff, board, key partners, media </a:t>
          </a:r>
        </a:p>
      </dsp:txBody>
      <dsp:txXfrm>
        <a:off x="7402306" y="2960193"/>
        <a:ext cx="2838194" cy="689994"/>
      </dsp:txXfrm>
    </dsp:sp>
    <dsp:sp modelId="{7E52F46C-286D-4202-8C94-03371C64F69A}">
      <dsp:nvSpPr>
        <dsp:cNvPr id="0" name=""/>
        <dsp:cNvSpPr/>
      </dsp:nvSpPr>
      <dsp:spPr>
        <a:xfrm>
          <a:off x="7994739" y="3305072"/>
          <a:ext cx="2913675" cy="53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994739" y="3305072"/>
        <a:ext cx="2913675" cy="5333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49B684-CBA7-477D-855F-00578719D0E6}">
      <dsp:nvSpPr>
        <dsp:cNvPr id="0" name=""/>
        <dsp:cNvSpPr/>
      </dsp:nvSpPr>
      <dsp:spPr>
        <a:xfrm>
          <a:off x="923387" y="1398902"/>
          <a:ext cx="1098000" cy="1098000"/>
        </a:xfrm>
        <a:prstGeom prst="ellipse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F58601-AB70-4316-93EC-284903DD30E0}">
      <dsp:nvSpPr>
        <dsp:cNvPr id="0" name=""/>
        <dsp:cNvSpPr/>
      </dsp:nvSpPr>
      <dsp:spPr>
        <a:xfrm>
          <a:off x="1157387" y="1632902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402766-F7F2-44CB-9849-313094C7B92E}">
      <dsp:nvSpPr>
        <dsp:cNvPr id="0" name=""/>
        <dsp:cNvSpPr/>
      </dsp:nvSpPr>
      <dsp:spPr>
        <a:xfrm>
          <a:off x="572386" y="2838902"/>
          <a:ext cx="1800000" cy="7453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b="1" kern="1200" cap="none" dirty="0">
              <a:latin typeface="Arial" panose="020B0604020202020204" pitchFamily="34" charset="0"/>
              <a:cs typeface="Arial" panose="020B0604020202020204" pitchFamily="34" charset="0"/>
            </a:rPr>
            <a:t>Keep records</a:t>
          </a:r>
        </a:p>
      </dsp:txBody>
      <dsp:txXfrm>
        <a:off x="572386" y="2838902"/>
        <a:ext cx="1800000" cy="745355"/>
      </dsp:txXfrm>
    </dsp:sp>
    <dsp:sp modelId="{73595AEB-EBAE-4268-921D-B1FA156EF3EE}">
      <dsp:nvSpPr>
        <dsp:cNvPr id="0" name=""/>
        <dsp:cNvSpPr/>
      </dsp:nvSpPr>
      <dsp:spPr>
        <a:xfrm>
          <a:off x="3038387" y="1398902"/>
          <a:ext cx="1098000" cy="1098000"/>
        </a:xfrm>
        <a:prstGeom prst="ellipse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1F4957-8FAA-4338-920D-6A0EBB683076}">
      <dsp:nvSpPr>
        <dsp:cNvPr id="0" name=""/>
        <dsp:cNvSpPr/>
      </dsp:nvSpPr>
      <dsp:spPr>
        <a:xfrm>
          <a:off x="3272387" y="1632902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D6D077-DD9F-4B95-9ABB-7CADA0DCE2F7}">
      <dsp:nvSpPr>
        <dsp:cNvPr id="0" name=""/>
        <dsp:cNvSpPr/>
      </dsp:nvSpPr>
      <dsp:spPr>
        <a:xfrm>
          <a:off x="2687387" y="2838902"/>
          <a:ext cx="1800000" cy="7453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b="1" kern="1200" cap="none" dirty="0">
              <a:latin typeface="Arial" panose="020B0604020202020204" pitchFamily="34" charset="0"/>
              <a:cs typeface="Arial" panose="020B0604020202020204" pitchFamily="34" charset="0"/>
            </a:rPr>
            <a:t>Evaluate messaging</a:t>
          </a:r>
        </a:p>
      </dsp:txBody>
      <dsp:txXfrm>
        <a:off x="2687387" y="2838902"/>
        <a:ext cx="1800000" cy="745355"/>
      </dsp:txXfrm>
    </dsp:sp>
    <dsp:sp modelId="{9AA72A8A-FDCC-4127-AAD8-C4C5E2364FFE}">
      <dsp:nvSpPr>
        <dsp:cNvPr id="0" name=""/>
        <dsp:cNvSpPr/>
      </dsp:nvSpPr>
      <dsp:spPr>
        <a:xfrm>
          <a:off x="5294444" y="1398902"/>
          <a:ext cx="1098000" cy="1098000"/>
        </a:xfrm>
        <a:prstGeom prst="ellipse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B1508C-57BA-4255-802B-0A2FC7C3F9D2}">
      <dsp:nvSpPr>
        <dsp:cNvPr id="0" name=""/>
        <dsp:cNvSpPr/>
      </dsp:nvSpPr>
      <dsp:spPr>
        <a:xfrm>
          <a:off x="5528444" y="1632902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32FA2E-1842-45C9-B8AC-D616E3E1FE8D}">
      <dsp:nvSpPr>
        <dsp:cNvPr id="0" name=""/>
        <dsp:cNvSpPr/>
      </dsp:nvSpPr>
      <dsp:spPr>
        <a:xfrm>
          <a:off x="4802387" y="2838902"/>
          <a:ext cx="2082114" cy="7453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b="1" kern="1200" cap="none" dirty="0">
              <a:latin typeface="Arial" panose="020B0604020202020204" pitchFamily="34" charset="0"/>
              <a:cs typeface="Arial" panose="020B0604020202020204" pitchFamily="34" charset="0"/>
            </a:rPr>
            <a:t>Update communications</a:t>
          </a:r>
        </a:p>
      </dsp:txBody>
      <dsp:txXfrm>
        <a:off x="4802387" y="2838902"/>
        <a:ext cx="2082114" cy="745355"/>
      </dsp:txXfrm>
    </dsp:sp>
    <dsp:sp modelId="{C7D938CA-3243-4EAB-BEF2-E387FC250AC7}">
      <dsp:nvSpPr>
        <dsp:cNvPr id="0" name=""/>
        <dsp:cNvSpPr/>
      </dsp:nvSpPr>
      <dsp:spPr>
        <a:xfrm>
          <a:off x="7550501" y="1398902"/>
          <a:ext cx="1098000" cy="1098000"/>
        </a:xfrm>
        <a:prstGeom prst="ellipse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0AAABD-3ECA-4F7E-BA6D-1F50A0885094}">
      <dsp:nvSpPr>
        <dsp:cNvPr id="0" name=""/>
        <dsp:cNvSpPr/>
      </dsp:nvSpPr>
      <dsp:spPr>
        <a:xfrm>
          <a:off x="7784501" y="1632902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6E8CF6-CD30-4CDC-951C-52CF6BDB8D2D}">
      <dsp:nvSpPr>
        <dsp:cNvPr id="0" name=""/>
        <dsp:cNvSpPr/>
      </dsp:nvSpPr>
      <dsp:spPr>
        <a:xfrm>
          <a:off x="7199501" y="2838902"/>
          <a:ext cx="1800000" cy="7453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b="1" kern="1200" cap="none" dirty="0">
              <a:latin typeface="Arial" panose="020B0604020202020204" pitchFamily="34" charset="0"/>
              <a:cs typeface="Arial" panose="020B0604020202020204" pitchFamily="34" charset="0"/>
            </a:rPr>
            <a:t>Evaluate management of crisis</a:t>
          </a:r>
        </a:p>
      </dsp:txBody>
      <dsp:txXfrm>
        <a:off x="7199501" y="2838902"/>
        <a:ext cx="1800000" cy="745355"/>
      </dsp:txXfrm>
    </dsp:sp>
    <dsp:sp modelId="{DE1E2181-7AD9-4791-B5F3-BB9B80FFDCBB}">
      <dsp:nvSpPr>
        <dsp:cNvPr id="0" name=""/>
        <dsp:cNvSpPr/>
      </dsp:nvSpPr>
      <dsp:spPr>
        <a:xfrm>
          <a:off x="9665501" y="1398902"/>
          <a:ext cx="1098000" cy="1098000"/>
        </a:xfrm>
        <a:prstGeom prst="ellipse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2A643E-B017-4A1E-808F-56FB6607DBC1}">
      <dsp:nvSpPr>
        <dsp:cNvPr id="0" name=""/>
        <dsp:cNvSpPr/>
      </dsp:nvSpPr>
      <dsp:spPr>
        <a:xfrm>
          <a:off x="9899501" y="1632902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9460F2-5CB2-4C23-ABE3-5DD7EA7FF0E4}">
      <dsp:nvSpPr>
        <dsp:cNvPr id="0" name=""/>
        <dsp:cNvSpPr/>
      </dsp:nvSpPr>
      <dsp:spPr>
        <a:xfrm>
          <a:off x="9314501" y="2838902"/>
          <a:ext cx="1800000" cy="7453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b="1" kern="1200" cap="none" dirty="0">
              <a:latin typeface="Arial" panose="020B0604020202020204" pitchFamily="34" charset="0"/>
              <a:cs typeface="Arial" panose="020B0604020202020204" pitchFamily="34" charset="0"/>
            </a:rPr>
            <a:t>Post-crisis clean up</a:t>
          </a:r>
        </a:p>
      </dsp:txBody>
      <dsp:txXfrm>
        <a:off x="9314501" y="2838902"/>
        <a:ext cx="1800000" cy="7453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7F5CB22-AA5A-8141-BE2F-B847E2D2B2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7895" y="0"/>
            <a:ext cx="8875059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5E7908C1-F389-E143-9990-A042BD34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9AB49C2-9C9B-3C42-B349-57DA60FB4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0631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Slide Number Placeholder 6">
            <a:extLst>
              <a:ext uri="{FF2B5EF4-FFF2-40B4-BE49-F238E27FC236}">
                <a16:creationId xmlns:a16="http://schemas.microsoft.com/office/drawing/2014/main" id="{C9E1F54D-F0AB-5A47-94E1-35CB9A3D5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298255"/>
            <a:ext cx="2844800" cy="365125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9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8F98357-8191-AF49-A795-EFF40A200C7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4176DC7-44AA-CC49-BB60-F9CA8B2DC5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57189" y="-884065"/>
            <a:ext cx="11163225" cy="8626129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5E7908C1-F389-E143-9990-A042BD34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9AB49C2-9C9B-3C42-B349-57DA60FB4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0631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Slide Number Placeholder 6">
            <a:extLst>
              <a:ext uri="{FF2B5EF4-FFF2-40B4-BE49-F238E27FC236}">
                <a16:creationId xmlns:a16="http://schemas.microsoft.com/office/drawing/2014/main" id="{C9E1F54D-F0AB-5A47-94E1-35CB9A3D5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298255"/>
            <a:ext cx="2844800" cy="365125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1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8F98357-8191-AF49-A795-EFF40A200C7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5EE2BC0-7A4D-514F-8CC6-8C49FFAD43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57189" y="-884065"/>
            <a:ext cx="11163225" cy="8626129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5E7908C1-F389-E143-9990-A042BD34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9AB49C2-9C9B-3C42-B349-57DA60FB4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0631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Slide Number Placeholder 6">
            <a:extLst>
              <a:ext uri="{FF2B5EF4-FFF2-40B4-BE49-F238E27FC236}">
                <a16:creationId xmlns:a16="http://schemas.microsoft.com/office/drawing/2014/main" id="{C9E1F54D-F0AB-5A47-94E1-35CB9A3D5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298255"/>
            <a:ext cx="2844800" cy="365125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21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8F98357-8191-AF49-A795-EFF40A200C7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3DDA4C0-5CA0-294C-AC73-2055C7C64E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57189" y="-884065"/>
            <a:ext cx="11163225" cy="8626129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5E7908C1-F389-E143-9990-A042BD34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9AB49C2-9C9B-3C42-B349-57DA60FB4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0631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Slide Number Placeholder 6">
            <a:extLst>
              <a:ext uri="{FF2B5EF4-FFF2-40B4-BE49-F238E27FC236}">
                <a16:creationId xmlns:a16="http://schemas.microsoft.com/office/drawing/2014/main" id="{C9E1F54D-F0AB-5A47-94E1-35CB9A3D5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298255"/>
            <a:ext cx="2844800" cy="365125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70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de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0E311F-117F-7F4E-8025-8E63D4BFC83C}"/>
              </a:ext>
            </a:extLst>
          </p:cNvPr>
          <p:cNvSpPr/>
          <p:nvPr userDrawn="1"/>
        </p:nvSpPr>
        <p:spPr>
          <a:xfrm flipH="1">
            <a:off x="12004432" y="-5775305"/>
            <a:ext cx="187569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89F5CD-8C04-9648-9A4E-2F163BA5C539}"/>
              </a:ext>
            </a:extLst>
          </p:cNvPr>
          <p:cNvSpPr/>
          <p:nvPr userDrawn="1"/>
        </p:nvSpPr>
        <p:spPr>
          <a:xfrm flipH="1">
            <a:off x="11816862" y="-5775305"/>
            <a:ext cx="187569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67A1CB-6346-D145-8388-038785D2F6EF}"/>
              </a:ext>
            </a:extLst>
          </p:cNvPr>
          <p:cNvSpPr/>
          <p:nvPr userDrawn="1"/>
        </p:nvSpPr>
        <p:spPr>
          <a:xfrm flipH="1">
            <a:off x="11629293" y="-5775305"/>
            <a:ext cx="187569" cy="6858000"/>
          </a:xfrm>
          <a:prstGeom prst="rect">
            <a:avLst/>
          </a:prstGeom>
          <a:solidFill>
            <a:srgbClr val="AAA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A40A68-C49C-B74A-890C-641727F1A93D}"/>
              </a:ext>
            </a:extLst>
          </p:cNvPr>
          <p:cNvSpPr/>
          <p:nvPr userDrawn="1"/>
        </p:nvSpPr>
        <p:spPr>
          <a:xfrm flipH="1">
            <a:off x="11441724" y="-5775305"/>
            <a:ext cx="18756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52A0F0-36B4-3F4E-9952-7CA55E1D5057}"/>
              </a:ext>
            </a:extLst>
          </p:cNvPr>
          <p:cNvSpPr/>
          <p:nvPr userDrawn="1"/>
        </p:nvSpPr>
        <p:spPr>
          <a:xfrm flipH="1">
            <a:off x="11254154" y="-5775305"/>
            <a:ext cx="18756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FD98927-8B86-9244-B1F4-82E02EDE9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274639"/>
            <a:ext cx="10972800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DC06185-2E89-7042-BDB4-CD07DCD91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1600201"/>
            <a:ext cx="10972800" cy="47771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0886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de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0E311F-117F-7F4E-8025-8E63D4BFC83C}"/>
              </a:ext>
            </a:extLst>
          </p:cNvPr>
          <p:cNvSpPr/>
          <p:nvPr userDrawn="1"/>
        </p:nvSpPr>
        <p:spPr>
          <a:xfrm flipH="1">
            <a:off x="12004432" y="0"/>
            <a:ext cx="187569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89F5CD-8C04-9648-9A4E-2F163BA5C539}"/>
              </a:ext>
            </a:extLst>
          </p:cNvPr>
          <p:cNvSpPr/>
          <p:nvPr userDrawn="1"/>
        </p:nvSpPr>
        <p:spPr>
          <a:xfrm flipH="1">
            <a:off x="11816862" y="0"/>
            <a:ext cx="187569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67A1CB-6346-D145-8388-038785D2F6EF}"/>
              </a:ext>
            </a:extLst>
          </p:cNvPr>
          <p:cNvSpPr/>
          <p:nvPr userDrawn="1"/>
        </p:nvSpPr>
        <p:spPr>
          <a:xfrm flipH="1">
            <a:off x="11629293" y="0"/>
            <a:ext cx="187569" cy="6858000"/>
          </a:xfrm>
          <a:prstGeom prst="rect">
            <a:avLst/>
          </a:prstGeom>
          <a:solidFill>
            <a:srgbClr val="AAA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A40A68-C49C-B74A-890C-641727F1A93D}"/>
              </a:ext>
            </a:extLst>
          </p:cNvPr>
          <p:cNvSpPr/>
          <p:nvPr userDrawn="1"/>
        </p:nvSpPr>
        <p:spPr>
          <a:xfrm flipH="1">
            <a:off x="11441724" y="0"/>
            <a:ext cx="18756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52A0F0-36B4-3F4E-9952-7CA55E1D5057}"/>
              </a:ext>
            </a:extLst>
          </p:cNvPr>
          <p:cNvSpPr/>
          <p:nvPr userDrawn="1"/>
        </p:nvSpPr>
        <p:spPr>
          <a:xfrm flipH="1">
            <a:off x="11254154" y="0"/>
            <a:ext cx="18756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FD98927-8B86-9244-B1F4-82E02EDE9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274639"/>
            <a:ext cx="10972800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DC06185-2E89-7042-BDB4-CD07DCD91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1600201"/>
            <a:ext cx="10972800" cy="47771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9972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de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50B1DDC-3E5A-3745-9A92-D7F458FB94B9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0E311F-117F-7F4E-8025-8E63D4BFC83C}"/>
              </a:ext>
            </a:extLst>
          </p:cNvPr>
          <p:cNvSpPr/>
          <p:nvPr userDrawn="1"/>
        </p:nvSpPr>
        <p:spPr>
          <a:xfrm flipH="1">
            <a:off x="12004432" y="0"/>
            <a:ext cx="187569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89F5CD-8C04-9648-9A4E-2F163BA5C539}"/>
              </a:ext>
            </a:extLst>
          </p:cNvPr>
          <p:cNvSpPr/>
          <p:nvPr userDrawn="1"/>
        </p:nvSpPr>
        <p:spPr>
          <a:xfrm flipH="1">
            <a:off x="11816862" y="0"/>
            <a:ext cx="187569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67A1CB-6346-D145-8388-038785D2F6EF}"/>
              </a:ext>
            </a:extLst>
          </p:cNvPr>
          <p:cNvSpPr/>
          <p:nvPr userDrawn="1"/>
        </p:nvSpPr>
        <p:spPr>
          <a:xfrm flipH="1">
            <a:off x="11629293" y="0"/>
            <a:ext cx="187569" cy="6858000"/>
          </a:xfrm>
          <a:prstGeom prst="rect">
            <a:avLst/>
          </a:prstGeom>
          <a:solidFill>
            <a:srgbClr val="AAA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A40A68-C49C-B74A-890C-641727F1A93D}"/>
              </a:ext>
            </a:extLst>
          </p:cNvPr>
          <p:cNvSpPr/>
          <p:nvPr userDrawn="1"/>
        </p:nvSpPr>
        <p:spPr>
          <a:xfrm flipH="1">
            <a:off x="11441724" y="0"/>
            <a:ext cx="18756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52A0F0-36B4-3F4E-9952-7CA55E1D5057}"/>
              </a:ext>
            </a:extLst>
          </p:cNvPr>
          <p:cNvSpPr/>
          <p:nvPr userDrawn="1"/>
        </p:nvSpPr>
        <p:spPr>
          <a:xfrm flipH="1">
            <a:off x="11254154" y="0"/>
            <a:ext cx="18756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FD98927-8B86-9244-B1F4-82E02EDE9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274639"/>
            <a:ext cx="109728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DC06185-2E89-7042-BDB4-CD07DCD91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1600201"/>
            <a:ext cx="10972800" cy="40631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1620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50B1DDC-3E5A-3745-9A92-D7F458FB94B9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0E311F-117F-7F4E-8025-8E63D4BFC83C}"/>
              </a:ext>
            </a:extLst>
          </p:cNvPr>
          <p:cNvSpPr/>
          <p:nvPr userDrawn="1"/>
        </p:nvSpPr>
        <p:spPr>
          <a:xfrm flipH="1">
            <a:off x="12004432" y="0"/>
            <a:ext cx="187569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89F5CD-8C04-9648-9A4E-2F163BA5C539}"/>
              </a:ext>
            </a:extLst>
          </p:cNvPr>
          <p:cNvSpPr/>
          <p:nvPr userDrawn="1"/>
        </p:nvSpPr>
        <p:spPr>
          <a:xfrm flipH="1">
            <a:off x="11816862" y="0"/>
            <a:ext cx="187569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67A1CB-6346-D145-8388-038785D2F6EF}"/>
              </a:ext>
            </a:extLst>
          </p:cNvPr>
          <p:cNvSpPr/>
          <p:nvPr userDrawn="1"/>
        </p:nvSpPr>
        <p:spPr>
          <a:xfrm flipH="1">
            <a:off x="11629293" y="0"/>
            <a:ext cx="187569" cy="6858000"/>
          </a:xfrm>
          <a:prstGeom prst="rect">
            <a:avLst/>
          </a:prstGeom>
          <a:solidFill>
            <a:srgbClr val="AAA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A40A68-C49C-B74A-890C-641727F1A93D}"/>
              </a:ext>
            </a:extLst>
          </p:cNvPr>
          <p:cNvSpPr/>
          <p:nvPr userDrawn="1"/>
        </p:nvSpPr>
        <p:spPr>
          <a:xfrm flipH="1">
            <a:off x="11441724" y="0"/>
            <a:ext cx="18756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52A0F0-36B4-3F4E-9952-7CA55E1D5057}"/>
              </a:ext>
            </a:extLst>
          </p:cNvPr>
          <p:cNvSpPr/>
          <p:nvPr userDrawn="1"/>
        </p:nvSpPr>
        <p:spPr>
          <a:xfrm flipH="1">
            <a:off x="11254154" y="0"/>
            <a:ext cx="18756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92EE1E9-9F78-B14C-BD06-E41DF4C0DB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57189" y="-884065"/>
            <a:ext cx="11163225" cy="862612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D15E72C-E08A-4B48-B2F7-FC03EDD1B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57500"/>
            <a:ext cx="10972800" cy="1143000"/>
          </a:xfrm>
        </p:spPr>
        <p:txBody>
          <a:bodyPr>
            <a:normAutofit/>
          </a:bodyPr>
          <a:lstStyle>
            <a:lvl1pPr marL="0" indent="0">
              <a:tabLst>
                <a:tab pos="146047" algn="l"/>
              </a:tabLst>
              <a:defRPr sz="5067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8E59DE-65F9-F946-974F-0C1B21D0964F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2CCA0DF-197F-7940-B832-65B0CCD36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27116" y="0"/>
            <a:ext cx="6137769" cy="474282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FBD3D5F-473F-C644-84B1-F448583C3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01161"/>
            <a:ext cx="10972800" cy="1143000"/>
          </a:xfrm>
        </p:spPr>
        <p:txBody>
          <a:bodyPr>
            <a:normAutofit/>
          </a:bodyPr>
          <a:lstStyle>
            <a:lvl1pPr>
              <a:defRPr sz="5067" b="1" i="0">
                <a:solidFill>
                  <a:schemeClr val="tx2"/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38766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8E59DE-65F9-F946-974F-0C1B21D0964F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2CCA0DF-197F-7940-B832-65B0CCD36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69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ide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2CCA0DF-197F-7940-B832-65B0CCD36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27116" y="0"/>
            <a:ext cx="6137769" cy="474282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DCF8C54-3969-2947-9AE6-800C847F5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01161"/>
            <a:ext cx="10972800" cy="1143000"/>
          </a:xfrm>
        </p:spPr>
        <p:txBody>
          <a:bodyPr>
            <a:normAutofit/>
          </a:bodyPr>
          <a:lstStyle>
            <a:lvl1pPr>
              <a:defRPr sz="5067" b="1" i="0">
                <a:solidFill>
                  <a:schemeClr val="accent1"/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0018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8594B46-41A8-0043-8F01-4B56778FA8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7895" y="0"/>
            <a:ext cx="8875059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5E7908C1-F389-E143-9990-A042BD34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9AB49C2-9C9B-3C42-B349-57DA60FB4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0631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Slide Number Placeholder 6">
            <a:extLst>
              <a:ext uri="{FF2B5EF4-FFF2-40B4-BE49-F238E27FC236}">
                <a16:creationId xmlns:a16="http://schemas.microsoft.com/office/drawing/2014/main" id="{C9E1F54D-F0AB-5A47-94E1-35CB9A3D5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298255"/>
            <a:ext cx="2844800" cy="365125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18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ide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2CCA0DF-197F-7940-B832-65B0CCD36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27116" y="0"/>
            <a:ext cx="6137769" cy="474282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DCF8C54-3969-2947-9AE6-800C847F5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01161"/>
            <a:ext cx="10972800" cy="1143000"/>
          </a:xfrm>
        </p:spPr>
        <p:txBody>
          <a:bodyPr>
            <a:normAutofit/>
          </a:bodyPr>
          <a:lstStyle>
            <a:lvl1pPr>
              <a:defRPr sz="5067" b="1" i="0">
                <a:solidFill>
                  <a:schemeClr val="tx2"/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8822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ide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2CCA0DF-197F-7940-B832-65B0CCD36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12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ide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2CCA0DF-197F-7940-B832-65B0CCD36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6728" y="0"/>
            <a:ext cx="887505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0E311F-117F-7F4E-8025-8E63D4BFC83C}"/>
              </a:ext>
            </a:extLst>
          </p:cNvPr>
          <p:cNvSpPr/>
          <p:nvPr userDrawn="1"/>
        </p:nvSpPr>
        <p:spPr>
          <a:xfrm flipH="1">
            <a:off x="12004432" y="0"/>
            <a:ext cx="187569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89F5CD-8C04-9648-9A4E-2F163BA5C539}"/>
              </a:ext>
            </a:extLst>
          </p:cNvPr>
          <p:cNvSpPr/>
          <p:nvPr userDrawn="1"/>
        </p:nvSpPr>
        <p:spPr>
          <a:xfrm flipH="1">
            <a:off x="11816862" y="0"/>
            <a:ext cx="187569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67A1CB-6346-D145-8388-038785D2F6EF}"/>
              </a:ext>
            </a:extLst>
          </p:cNvPr>
          <p:cNvSpPr/>
          <p:nvPr userDrawn="1"/>
        </p:nvSpPr>
        <p:spPr>
          <a:xfrm flipH="1">
            <a:off x="11629293" y="0"/>
            <a:ext cx="187569" cy="6858000"/>
          </a:xfrm>
          <a:prstGeom prst="rect">
            <a:avLst/>
          </a:prstGeom>
          <a:solidFill>
            <a:srgbClr val="AAA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A40A68-C49C-B74A-890C-641727F1A93D}"/>
              </a:ext>
            </a:extLst>
          </p:cNvPr>
          <p:cNvSpPr/>
          <p:nvPr userDrawn="1"/>
        </p:nvSpPr>
        <p:spPr>
          <a:xfrm flipH="1">
            <a:off x="11441724" y="0"/>
            <a:ext cx="18756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52A0F0-36B4-3F4E-9952-7CA55E1D5057}"/>
              </a:ext>
            </a:extLst>
          </p:cNvPr>
          <p:cNvSpPr/>
          <p:nvPr userDrawn="1"/>
        </p:nvSpPr>
        <p:spPr>
          <a:xfrm flipH="1">
            <a:off x="11254154" y="0"/>
            <a:ext cx="18756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095935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7F5CB22-AA5A-8141-BE2F-B847E2D2B2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7895" y="0"/>
            <a:ext cx="8875059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5E7908C1-F389-E143-9990-A042BD34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9AB49C2-9C9B-3C42-B349-57DA60FB4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0631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Slide Number Placeholder 6">
            <a:extLst>
              <a:ext uri="{FF2B5EF4-FFF2-40B4-BE49-F238E27FC236}">
                <a16:creationId xmlns:a16="http://schemas.microsoft.com/office/drawing/2014/main" id="{C9E1F54D-F0AB-5A47-94E1-35CB9A3D5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298255"/>
            <a:ext cx="2844800" cy="365125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06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8F98357-8191-AF49-A795-EFF40A200C7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51C86AA-82F8-4A44-BE88-C457E6DB7C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57189" y="-884065"/>
            <a:ext cx="11163225" cy="8626129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5E7908C1-F389-E143-9990-A042BD34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9AB49C2-9C9B-3C42-B349-57DA60FB4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0631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Slide Number Placeholder 6">
            <a:extLst>
              <a:ext uri="{FF2B5EF4-FFF2-40B4-BE49-F238E27FC236}">
                <a16:creationId xmlns:a16="http://schemas.microsoft.com/office/drawing/2014/main" id="{C9E1F54D-F0AB-5A47-94E1-35CB9A3D5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298255"/>
            <a:ext cx="2844800" cy="365125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7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8F98357-8191-AF49-A795-EFF40A200C7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FD02C42-6FCC-DF42-9E9B-BE218C217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57189" y="-884065"/>
            <a:ext cx="11163225" cy="8626129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5E7908C1-F389-E143-9990-A042BD34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9AB49C2-9C9B-3C42-B349-57DA60FB4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0631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Slide Number Placeholder 6">
            <a:extLst>
              <a:ext uri="{FF2B5EF4-FFF2-40B4-BE49-F238E27FC236}">
                <a16:creationId xmlns:a16="http://schemas.microsoft.com/office/drawing/2014/main" id="{C9E1F54D-F0AB-5A47-94E1-35CB9A3D5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298255"/>
            <a:ext cx="2844800" cy="365125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73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8F98357-8191-AF49-A795-EFF40A200C7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312D136-E308-354F-B265-4591FACDFE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57189" y="-884065"/>
            <a:ext cx="11163225" cy="8626129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5E7908C1-F389-E143-9990-A042BD34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9AB49C2-9C9B-3C42-B349-57DA60FB4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0631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Slide Number Placeholder 6">
            <a:extLst>
              <a:ext uri="{FF2B5EF4-FFF2-40B4-BE49-F238E27FC236}">
                <a16:creationId xmlns:a16="http://schemas.microsoft.com/office/drawing/2014/main" id="{C9E1F54D-F0AB-5A47-94E1-35CB9A3D5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298255"/>
            <a:ext cx="2844800" cy="365125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77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8594B46-41A8-0043-8F01-4B56778FA8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7895" y="0"/>
            <a:ext cx="8875059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5E7908C1-F389-E143-9990-A042BD34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9AB49C2-9C9B-3C42-B349-57DA60FB4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0631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Slide Number Placeholder 6">
            <a:extLst>
              <a:ext uri="{FF2B5EF4-FFF2-40B4-BE49-F238E27FC236}">
                <a16:creationId xmlns:a16="http://schemas.microsoft.com/office/drawing/2014/main" id="{C9E1F54D-F0AB-5A47-94E1-35CB9A3D5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298255"/>
            <a:ext cx="2844800" cy="365125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92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8F98357-8191-AF49-A795-EFF40A200C7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E719D32-F948-C64D-899C-23025FC886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57189" y="-884065"/>
            <a:ext cx="11163225" cy="8626129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5E7908C1-F389-E143-9990-A042BD34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9AB49C2-9C9B-3C42-B349-57DA60FB4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0631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Slide Number Placeholder 6">
            <a:extLst>
              <a:ext uri="{FF2B5EF4-FFF2-40B4-BE49-F238E27FC236}">
                <a16:creationId xmlns:a16="http://schemas.microsoft.com/office/drawing/2014/main" id="{C9E1F54D-F0AB-5A47-94E1-35CB9A3D5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298255"/>
            <a:ext cx="2844800" cy="365125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52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8F98357-8191-AF49-A795-EFF40A200C7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8970860-180B-D647-8119-9F933E02EF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57189" y="-884065"/>
            <a:ext cx="11163225" cy="8626129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5E7908C1-F389-E143-9990-A042BD34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9AB49C2-9C9B-3C42-B349-57DA60FB4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0631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Slide Number Placeholder 6">
            <a:extLst>
              <a:ext uri="{FF2B5EF4-FFF2-40B4-BE49-F238E27FC236}">
                <a16:creationId xmlns:a16="http://schemas.microsoft.com/office/drawing/2014/main" id="{C9E1F54D-F0AB-5A47-94E1-35CB9A3D5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298255"/>
            <a:ext cx="2844800" cy="365125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51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68C2560D-EC28-3B41-86E8-18F1CE0113B4}" type="datetimeFigureOut">
              <a:rPr lang="en-US" smtClean="0"/>
              <a:pPr/>
              <a:t>9/2/2023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91" r:id="rId1"/>
    <p:sldLayoutId id="2147493490" r:id="rId2"/>
    <p:sldLayoutId id="2147493492" r:id="rId3"/>
    <p:sldLayoutId id="2147493488" r:id="rId4"/>
    <p:sldLayoutId id="2147493489" r:id="rId5"/>
    <p:sldLayoutId id="2147493486" r:id="rId6"/>
    <p:sldLayoutId id="2147493482" r:id="rId7"/>
    <p:sldLayoutId id="2147493487" r:id="rId8"/>
    <p:sldLayoutId id="2147493485" r:id="rId9"/>
    <p:sldLayoutId id="2147493484" r:id="rId10"/>
    <p:sldLayoutId id="2147493483" r:id="rId11"/>
    <p:sldLayoutId id="2147493468" r:id="rId12"/>
    <p:sldLayoutId id="2147493497" r:id="rId13"/>
    <p:sldLayoutId id="2147493496" r:id="rId14"/>
    <p:sldLayoutId id="2147493495" r:id="rId15"/>
    <p:sldLayoutId id="2147493466" r:id="rId16"/>
    <p:sldLayoutId id="2147493479" r:id="rId17"/>
    <p:sldLayoutId id="2147493478" r:id="rId18"/>
    <p:sldLayoutId id="2147493481" r:id="rId19"/>
    <p:sldLayoutId id="2147493480" r:id="rId20"/>
    <p:sldLayoutId id="2147493493" r:id="rId21"/>
    <p:sldLayoutId id="2147493494" r:id="rId22"/>
  </p:sldLayoutIdLst>
  <p:txStyles>
    <p:titleStyle>
      <a:lvl1pPr algn="ctr" defTabSz="457200" rtl="0" eaLnBrk="1" latinLnBrk="0" hangingPunct="1">
        <a:spcBef>
          <a:spcPct val="0"/>
        </a:spcBef>
        <a:buNone/>
        <a:defRPr sz="3800" b="1" i="0" kern="1200">
          <a:solidFill>
            <a:schemeClr val="tx1"/>
          </a:solidFill>
          <a:latin typeface="Montserrat SemiBold" pitchFamily="2" charset="77"/>
          <a:ea typeface="+mj-ea"/>
          <a:cs typeface="Calibri" panose="020F050202020403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security-insider.de/was-ist-disaster-recovery-a-732206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xfuel.com/en/free-photo-jjnod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mjo15bmw@yahoo.com" TargetMode="External"/><Relationship Id="rId2" Type="http://schemas.openxmlformats.org/officeDocument/2006/relationships/hyperlink" Target="mailto:mmulholland@cffoxvalley.org" TargetMode="Externa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jm999uk/2873004438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books.org/wiki/K-12_school_computer_networking/chapter_15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creativecommons.org/licenses/by-sa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itaniclifeboatacademy.org/index.php/emergency-prep/be-prepared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creativecommons.org/licenses/by-nc/3.0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AF2B3-CA2E-094F-B037-90DA60EA2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01161"/>
            <a:ext cx="10972800" cy="2198422"/>
          </a:xfrm>
        </p:spPr>
        <p:txBody>
          <a:bodyPr>
            <a:normAutofit fontScale="90000"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7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Not If, But When</a:t>
            </a:r>
            <a:b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Crisis Response and Communications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872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DAE37-1B1B-3DF9-4288-8F399435C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49357"/>
            <a:ext cx="10972800" cy="1477616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effectLst/>
              </a:rPr>
              <a:t>No two emergencies are identical.</a:t>
            </a:r>
            <a:br>
              <a:rPr lang="en-US" sz="3600" dirty="0">
                <a:effectLst/>
              </a:rPr>
            </a:br>
            <a:br>
              <a:rPr lang="en-US" sz="3600" dirty="0">
                <a:effectLst/>
              </a:rPr>
            </a:br>
            <a:r>
              <a:rPr lang="en-US" sz="3600" dirty="0">
                <a:effectLst/>
              </a:rPr>
              <a:t> </a:t>
            </a:r>
            <a:r>
              <a:rPr lang="en-US" sz="3600" dirty="0"/>
              <a:t>N</a:t>
            </a:r>
            <a:r>
              <a:rPr lang="en-US" sz="3600" dirty="0">
                <a:effectLst/>
              </a:rPr>
              <a:t>o single plan of action can anticipate and address every possible circumstance. </a:t>
            </a:r>
            <a:br>
              <a:rPr lang="en-US" sz="1800" dirty="0">
                <a:effectLst/>
              </a:rPr>
            </a:br>
            <a:endParaRPr lang="en-US" sz="18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EF7A7F5-0246-6B2A-3F00-404E460AAB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33452"/>
              </p:ext>
            </p:extLst>
          </p:nvPr>
        </p:nvGraphicFramePr>
        <p:xfrm>
          <a:off x="609600" y="2372139"/>
          <a:ext cx="10972800" cy="4211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3500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262626"/>
                </a:solidFill>
                <a:latin typeface="Montserrat" pitchFamily="2" charset="0"/>
                <a:cs typeface="Arial" panose="020B0604020202020204" pitchFamily="34" charset="0"/>
              </a:rPr>
              <a:t>Incident Command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08EFAE9E-D086-FD69-751A-EAB73450C4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948025"/>
              </p:ext>
            </p:extLst>
          </p:nvPr>
        </p:nvGraphicFramePr>
        <p:xfrm>
          <a:off x="609600" y="1600200"/>
          <a:ext cx="10972800" cy="4062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AutoShape 2" descr="Image result for tv news firefighter inter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88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B3F22-8AD2-AF39-8CD1-EB46D6C52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274639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sz="4800" dirty="0"/>
              <a:t>Key Concepts of ICS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21146F65-FC06-A870-2C48-8EA56DFD36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4662321"/>
              </p:ext>
            </p:extLst>
          </p:nvPr>
        </p:nvGraphicFramePr>
        <p:xfrm>
          <a:off x="140677" y="1600201"/>
          <a:ext cx="10972800" cy="477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7098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/>
              <a:t>Who is part of your Incident Command?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D1505131-FD99-049C-83B1-BADF7022C0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1010272"/>
              </p:ext>
            </p:extLst>
          </p:nvPr>
        </p:nvGraphicFramePr>
        <p:xfrm>
          <a:off x="868018" y="1706217"/>
          <a:ext cx="11204712" cy="4323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0265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of Roles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FE245FC-20CA-D643-B935-9CB7786AC1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3289990"/>
              </p:ext>
            </p:extLst>
          </p:nvPr>
        </p:nvGraphicFramePr>
        <p:xfrm>
          <a:off x="609600" y="1600200"/>
          <a:ext cx="10972800" cy="4062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91CC413-5ADC-9CCA-3C22-13EDF4FF15FF}"/>
              </a:ext>
            </a:extLst>
          </p:cNvPr>
          <p:cNvSpPr txBox="1"/>
          <p:nvPr/>
        </p:nvSpPr>
        <p:spPr>
          <a:xfrm>
            <a:off x="5540899" y="5868663"/>
            <a:ext cx="6527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Other roles: Development, Community Liaison</a:t>
            </a:r>
          </a:p>
        </p:txBody>
      </p:sp>
    </p:spTree>
    <p:extLst>
      <p:ext uri="{BB962C8B-B14F-4D97-AF65-F5344CB8AC3E}">
        <p14:creationId xmlns:p14="http://schemas.microsoft.com/office/powerpoint/2010/main" val="4233027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D0B1-6C0E-751C-BF25-B191F27A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5652" y="530087"/>
            <a:ext cx="11628781" cy="139147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Montserrat" pitchFamily="2" charset="0"/>
              </a:rPr>
              <a:t>Crisis Response </a:t>
            </a:r>
            <a:r>
              <a:rPr lang="en-US" b="1" i="0" dirty="0">
                <a:solidFill>
                  <a:schemeClr val="accent1"/>
                </a:solidFill>
                <a:effectLst/>
                <a:latin typeface="Montserrat" pitchFamily="2" charset="0"/>
              </a:rPr>
              <a:t>Plan:</a:t>
            </a:r>
            <a:br>
              <a:rPr lang="en-US" sz="4400" b="1" i="0" dirty="0">
                <a:solidFill>
                  <a:schemeClr val="accent1"/>
                </a:solidFill>
                <a:effectLst/>
                <a:latin typeface="Montserrat" pitchFamily="2" charset="0"/>
              </a:rPr>
            </a:br>
            <a:r>
              <a:rPr lang="en-US" sz="4400" b="1" i="0" dirty="0">
                <a:solidFill>
                  <a:schemeClr val="accent1"/>
                </a:solidFill>
                <a:effectLst/>
                <a:latin typeface="Montserrat" pitchFamily="2" charset="0"/>
              </a:rPr>
              <a:t>C</a:t>
            </a:r>
            <a:r>
              <a:rPr lang="en-US" sz="4400" b="1" dirty="0">
                <a:solidFill>
                  <a:schemeClr val="accent1"/>
                </a:solidFill>
                <a:latin typeface="Montserrat" pitchFamily="2" charset="0"/>
              </a:rPr>
              <a:t>reate NOW before an incident happens</a:t>
            </a:r>
            <a:br>
              <a:rPr lang="en-US" sz="4400" dirty="0">
                <a:solidFill>
                  <a:schemeClr val="accent1"/>
                </a:solidFill>
                <a:latin typeface="Arial" panose="020B0604020202020204" pitchFamily="34" charset="0"/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D3F46-4C0A-F328-F3D4-B6901D9F1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2239616"/>
            <a:ext cx="10972800" cy="4326835"/>
          </a:xfrm>
        </p:spPr>
        <p:txBody>
          <a:bodyPr>
            <a:normAutofit fontScale="32500" lnSpcReduction="20000"/>
          </a:bodyPr>
          <a:lstStyle/>
          <a:p>
            <a:pPr marL="0" indent="0">
              <a:buClr>
                <a:srgbClr val="461B67"/>
              </a:buClr>
              <a:buNone/>
            </a:pPr>
            <a:r>
              <a:rPr lang="en-US" sz="7200" dirty="0">
                <a:solidFill>
                  <a:srgbClr val="000000"/>
                </a:solidFill>
                <a:latin typeface="Arial"/>
                <a:cs typeface="Arial"/>
              </a:rPr>
              <a:t>A plan:</a:t>
            </a:r>
          </a:p>
          <a:p>
            <a:pPr>
              <a:buClr>
                <a:srgbClr val="461B67"/>
              </a:buClr>
              <a:buSzPct val="114999"/>
              <a:buFont typeface="Courier New" panose="02070309020205020404" pitchFamily="49" charset="0"/>
              <a:buChar char="o"/>
            </a:pPr>
            <a:r>
              <a:rPr lang="en-US" sz="7200" dirty="0">
                <a:solidFill>
                  <a:srgbClr val="202122"/>
                </a:solidFill>
                <a:latin typeface="Arial"/>
                <a:cs typeface="Arial"/>
              </a:rPr>
              <a:t>Ensures</a:t>
            </a:r>
            <a:r>
              <a:rPr lang="en-US" sz="7200" i="0" dirty="0">
                <a:solidFill>
                  <a:srgbClr val="202122"/>
                </a:solidFill>
                <a:effectLst/>
                <a:latin typeface="Arial"/>
                <a:cs typeface="Arial"/>
              </a:rPr>
              <a:t> </a:t>
            </a:r>
            <a:r>
              <a:rPr lang="en-US" sz="7200" b="0" i="0" dirty="0">
                <a:solidFill>
                  <a:srgbClr val="202122"/>
                </a:solidFill>
                <a:effectLst/>
                <a:latin typeface="Arial"/>
                <a:cs typeface="Arial"/>
              </a:rPr>
              <a:t>everyone is on the same page, working toward set goals</a:t>
            </a:r>
            <a:r>
              <a:rPr lang="en-US" sz="7200" dirty="0">
                <a:solidFill>
                  <a:srgbClr val="202122"/>
                </a:solidFill>
                <a:latin typeface="Arial"/>
                <a:cs typeface="Arial"/>
              </a:rPr>
              <a:t> for a set time</a:t>
            </a:r>
            <a:r>
              <a:rPr lang="en-US" sz="7200" b="0" i="0" dirty="0">
                <a:solidFill>
                  <a:srgbClr val="202122"/>
                </a:solidFill>
                <a:effectLst/>
                <a:latin typeface="Arial"/>
                <a:cs typeface="Arial"/>
              </a:rPr>
              <a:t>.</a:t>
            </a:r>
            <a:r>
              <a:rPr lang="en-US" sz="7200" dirty="0">
                <a:solidFill>
                  <a:srgbClr val="202122"/>
                </a:solidFill>
                <a:latin typeface="Arial"/>
                <a:cs typeface="Arial"/>
              </a:rPr>
              <a:t> </a:t>
            </a:r>
            <a:endParaRPr lang="en-US" sz="7200" b="0" i="0" dirty="0">
              <a:solidFill>
                <a:srgbClr val="202122"/>
              </a:solidFill>
              <a:effectLst/>
              <a:latin typeface="Arial" panose="020B0604020202020204" pitchFamily="34" charset="0"/>
              <a:cs typeface="Arial"/>
            </a:endParaRPr>
          </a:p>
          <a:p>
            <a:pPr>
              <a:buClr>
                <a:srgbClr val="461B67"/>
              </a:buClr>
              <a:buFont typeface="Courier New" panose="02070309020205020404" pitchFamily="49" charset="0"/>
              <a:buChar char="o"/>
            </a:pPr>
            <a:r>
              <a:rPr lang="en-US" sz="7200" dirty="0">
                <a:solidFill>
                  <a:srgbClr val="202122"/>
                </a:solidFill>
                <a:latin typeface="Arial"/>
                <a:cs typeface="Arial"/>
              </a:rPr>
              <a:t>Includes</a:t>
            </a:r>
            <a:r>
              <a:rPr lang="en-US" sz="7200" b="0" i="0" dirty="0">
                <a:solidFill>
                  <a:srgbClr val="202122"/>
                </a:solidFill>
                <a:effectLst/>
                <a:latin typeface="Arial"/>
                <a:cs typeface="Arial"/>
              </a:rPr>
              <a:t> measurable, strategic objectives.</a:t>
            </a:r>
          </a:p>
          <a:p>
            <a:pPr>
              <a:buClr>
                <a:srgbClr val="461B67"/>
              </a:buClr>
              <a:buFont typeface="Courier New" panose="02070309020205020404" pitchFamily="49" charset="0"/>
              <a:buChar char="o"/>
            </a:pPr>
            <a:r>
              <a:rPr lang="en-US" sz="7200" dirty="0">
                <a:solidFill>
                  <a:srgbClr val="202122"/>
                </a:solidFill>
                <a:latin typeface="Arial"/>
                <a:cs typeface="Arial"/>
              </a:rPr>
              <a:t>Ensures </a:t>
            </a:r>
            <a:r>
              <a:rPr lang="en-US" sz="7200" b="0" i="0" dirty="0">
                <a:solidFill>
                  <a:srgbClr val="202122"/>
                </a:solidFill>
                <a:effectLst/>
                <a:latin typeface="Arial"/>
                <a:cs typeface="Arial"/>
              </a:rPr>
              <a:t>a coordinated response.</a:t>
            </a:r>
            <a:r>
              <a:rPr lang="en-US" sz="7200" dirty="0">
                <a:solidFill>
                  <a:srgbClr val="202122"/>
                </a:solidFill>
                <a:latin typeface="Arial"/>
                <a:cs typeface="Arial"/>
              </a:rPr>
              <a:t> </a:t>
            </a:r>
            <a:endParaRPr lang="en-US" sz="7200" b="0" i="0" dirty="0">
              <a:solidFill>
                <a:srgbClr val="202122"/>
              </a:solidFill>
              <a:effectLst/>
              <a:latin typeface="Arial" panose="020B0604020202020204" pitchFamily="34" charset="0"/>
              <a:cs typeface="Arial"/>
            </a:endParaRPr>
          </a:p>
          <a:p>
            <a:pPr marL="0" indent="0" algn="l">
              <a:buNone/>
            </a:pPr>
            <a:endParaRPr lang="en-US" sz="72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7200" b="1" i="0" dirty="0">
                <a:solidFill>
                  <a:srgbClr val="202122"/>
                </a:solidFill>
                <a:effectLst/>
                <a:latin typeface="Arial"/>
                <a:cs typeface="Arial"/>
              </a:rPr>
              <a:t>At the simplest level, all plans have four </a:t>
            </a:r>
            <a:r>
              <a:rPr lang="en-US" sz="7200" b="1" dirty="0">
                <a:solidFill>
                  <a:srgbClr val="202122"/>
                </a:solidFill>
                <a:latin typeface="Arial"/>
                <a:cs typeface="Arial"/>
              </a:rPr>
              <a:t>elements</a:t>
            </a:r>
            <a:r>
              <a:rPr lang="en-US" sz="7200" b="1" i="0" dirty="0">
                <a:solidFill>
                  <a:srgbClr val="202122"/>
                </a:solidFill>
                <a:effectLst/>
                <a:latin typeface="Arial"/>
                <a:cs typeface="Arial"/>
              </a:rPr>
              <a:t>:</a:t>
            </a:r>
          </a:p>
          <a:p>
            <a:pPr algn="l">
              <a:buClr>
                <a:srgbClr val="461B67"/>
              </a:buClr>
              <a:buFont typeface="Arial" panose="020B0604020202020204" pitchFamily="34" charset="0"/>
              <a:buChar char="•"/>
            </a:pPr>
            <a:r>
              <a:rPr lang="en-US" sz="7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What do we want to do?</a:t>
            </a:r>
          </a:p>
          <a:p>
            <a:pPr algn="l">
              <a:buClr>
                <a:srgbClr val="461B67"/>
              </a:buClr>
              <a:buFont typeface="Arial" panose="020B0604020202020204" pitchFamily="34" charset="0"/>
              <a:buChar char="•"/>
            </a:pPr>
            <a:r>
              <a:rPr lang="en-US" sz="7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Who is responsible for doing it?</a:t>
            </a:r>
          </a:p>
          <a:p>
            <a:pPr algn="l">
              <a:buClr>
                <a:srgbClr val="461B67"/>
              </a:buClr>
              <a:buFont typeface="Arial" panose="020B0604020202020204" pitchFamily="34" charset="0"/>
              <a:buChar char="•"/>
            </a:pPr>
            <a:r>
              <a:rPr lang="en-US" sz="7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How do we communicate with each other?</a:t>
            </a:r>
          </a:p>
          <a:p>
            <a:pPr algn="l">
              <a:buClr>
                <a:srgbClr val="461B67"/>
              </a:buClr>
              <a:buFont typeface="Arial" panose="020B0604020202020204" pitchFamily="34" charset="0"/>
              <a:buChar char="•"/>
            </a:pPr>
            <a:r>
              <a:rPr lang="en-US" sz="7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What is the procedure if someone is injured/an expense is incurred, etc.?</a:t>
            </a:r>
            <a:endParaRPr lang="en-US" sz="24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n-US" sz="24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438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65F03-EF32-0CCA-253E-0CB2DAEC9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"/>
                <a:cs typeface="Arial"/>
              </a:rPr>
              <a:t>Aspects of Crisis Response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D5E69-3F79-4454-446E-B81E8AF63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1600201"/>
            <a:ext cx="7916645" cy="4777152"/>
          </a:xfrm>
        </p:spPr>
        <p:txBody>
          <a:bodyPr>
            <a:normAutofit fontScale="40000" lnSpcReduction="20000"/>
          </a:bodyPr>
          <a:lstStyle/>
          <a:p>
            <a:pPr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Create and train an Incident Command Team 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Role Descriptions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Risk Assessment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Prepare Needs for Mission-Critical Services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Records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Communications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Building Evacuation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Emergency Operations Center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Business Recovery Locations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Information Technology (Data, Software, Hardware)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Other Business Procedures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9EBC62-C2C5-A240-15EA-54D1019B2461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057321" y="3187148"/>
            <a:ext cx="4068417" cy="2948609"/>
          </a:xfrm>
        </p:spPr>
        <p:txBody>
          <a:bodyPr>
            <a:normAutofit fontScale="62500" lnSpcReduction="20000"/>
          </a:bodyPr>
          <a:lstStyle/>
          <a:p>
            <a:pPr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Activation Plan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Mutual Aid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Checklist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Create Emergency Personnel Policies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Drill/Practice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Debrief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368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/>
              <a:t>Crisis Response	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D2756898-8A4E-E097-BF1A-42F0A9A7EF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2831560"/>
              </p:ext>
            </p:extLst>
          </p:nvPr>
        </p:nvGraphicFramePr>
        <p:xfrm>
          <a:off x="609600" y="1600201"/>
          <a:ext cx="11131826" cy="4456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0974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Montserrat" pitchFamily="2" charset="0"/>
                <a:cs typeface="Arial"/>
              </a:rPr>
              <a:t>Crisis Communications</a:t>
            </a:r>
            <a:endParaRPr lang="en-US" dirty="0">
              <a:latin typeface="Montserra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436" y="1600201"/>
            <a:ext cx="8216348" cy="4063179"/>
          </a:xfrm>
        </p:spPr>
        <p:txBody>
          <a:bodyPr>
            <a:noAutofit/>
          </a:bodyPr>
          <a:lstStyle/>
          <a:p>
            <a:pPr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Effectively manage communications to mitigate crisis and maintain reputation.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Objectives: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/>
                <a:cs typeface="Arial"/>
              </a:rPr>
              <a:t>Prepare to effectively, nimbly and authentically respond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Help staff respond in a unified, professional manner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Strategically enhance brand and value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Manage distribution of critical information to media, customers and other stakeholders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lose-up of a button&#10;&#10;Description automatically generated">
            <a:extLst>
              <a:ext uri="{FF2B5EF4-FFF2-40B4-BE49-F238E27FC236}">
                <a16:creationId xmlns:a16="http://schemas.microsoft.com/office/drawing/2014/main" id="{B043A145-1073-3FA1-1FCF-1292972BE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565892" y="2057400"/>
            <a:ext cx="3261672" cy="304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50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ontserrat" pitchFamily="2" charset="0"/>
                <a:cs typeface="Arial"/>
              </a:rPr>
              <a:t>Crisis Communications Plan/Policy</a:t>
            </a:r>
            <a:endParaRPr lang="en-US" b="1" dirty="0"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7911548" cy="4063179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262626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Reviewed annually</a:t>
            </a:r>
          </a:p>
          <a:p>
            <a:pPr>
              <a:buClr>
                <a:srgbClr val="262626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you report a crisis</a:t>
            </a:r>
          </a:p>
          <a:p>
            <a:pPr>
              <a:buClr>
                <a:srgbClr val="262626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Who communicates to the public</a:t>
            </a:r>
          </a:p>
          <a:p>
            <a:pPr>
              <a:buClr>
                <a:srgbClr val="262626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Who manages the crisis</a:t>
            </a:r>
          </a:p>
          <a:p>
            <a:pPr>
              <a:buClr>
                <a:srgbClr val="262626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respond (tone, email, video)</a:t>
            </a:r>
          </a:p>
          <a:p>
            <a:pPr>
              <a:buClr>
                <a:srgbClr val="262626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When respond (ideally proactive)</a:t>
            </a:r>
          </a:p>
          <a:p>
            <a:pPr>
              <a:buClr>
                <a:srgbClr val="262626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comment alternatives</a:t>
            </a:r>
          </a:p>
          <a:p>
            <a:pPr>
              <a:buClr>
                <a:srgbClr val="262626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Personnel matters remain confidential</a:t>
            </a:r>
          </a:p>
        </p:txBody>
      </p:sp>
      <p:pic>
        <p:nvPicPr>
          <p:cNvPr id="4" name="Picture 3" descr="A pile of wooden blocks with letters on them&#10;&#10;Description automatically generated">
            <a:extLst>
              <a:ext uri="{FF2B5EF4-FFF2-40B4-BE49-F238E27FC236}">
                <a16:creationId xmlns:a16="http://schemas.microsoft.com/office/drawing/2014/main" id="{F9FFAA46-53A6-3D02-6362-FCA678AB1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70034" y="1761270"/>
            <a:ext cx="4872991" cy="311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92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844BB-92FF-0D4C-8CC3-4A2496DE0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>
                <a:solidFill>
                  <a:schemeClr val="tx2"/>
                </a:solidFill>
                <a:latin typeface="Montserrat" pitchFamily="2" charset="0"/>
                <a:cs typeface="Arial" panose="020B0604020202020204" pitchFamily="34" charset="0"/>
              </a:rPr>
              <a:t>Megan Mulholland, APR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411DC-1EEB-C74C-B021-437A08CC0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61B67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Director of Marketing and Communications</a:t>
            </a:r>
          </a:p>
          <a:p>
            <a:pPr marL="0" indent="0">
              <a:buClr>
                <a:srgbClr val="461B67"/>
              </a:buClr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Community Foundation for the Fox Valley Region</a:t>
            </a:r>
          </a:p>
          <a:p>
            <a:pPr>
              <a:buClr>
                <a:srgbClr val="461B67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Owner</a:t>
            </a:r>
          </a:p>
          <a:p>
            <a:pPr marL="0" indent="0">
              <a:buClr>
                <a:srgbClr val="461B67"/>
              </a:buClr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Compass Communications</a:t>
            </a:r>
          </a:p>
          <a:p>
            <a:pPr marL="0" indent="0">
              <a:buClr>
                <a:srgbClr val="461B67"/>
              </a:buClr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61B67"/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Federal Emergency Management Agency (FEMA) certified Public Information Officer</a:t>
            </a:r>
          </a:p>
          <a:p>
            <a:pPr>
              <a:buClr>
                <a:srgbClr val="461B67"/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Former Media and Public Relations Manager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ThedaCare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17 years</a:t>
            </a:r>
          </a:p>
          <a:p>
            <a:pPr>
              <a:buClr>
                <a:srgbClr val="461B67"/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2015 PRSA NE Wisconsin “Communicator of the Year”</a:t>
            </a:r>
          </a:p>
          <a:p>
            <a:pPr>
              <a:buClr>
                <a:srgbClr val="461B67"/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News Journalist, for Newspapers and Radio Stations in Wisconsin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172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677" y="274639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/>
              <a:t>Crisis Communications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10EF2F68-1C0F-0A0B-1E1F-AC41874028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3882991"/>
              </p:ext>
            </p:extLst>
          </p:nvPr>
        </p:nvGraphicFramePr>
        <p:xfrm>
          <a:off x="140677" y="1600201"/>
          <a:ext cx="10972800" cy="477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4285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677" y="274639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Crisis Communications 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EC046436-7E70-EB88-55F1-A5D2EF8266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6773472"/>
              </p:ext>
            </p:extLst>
          </p:nvPr>
        </p:nvGraphicFramePr>
        <p:xfrm>
          <a:off x="140677" y="1600201"/>
          <a:ext cx="11686888" cy="4983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7289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Montserrat" pitchFamily="2" charset="0"/>
                <a:cs typeface="Arial" panose="020B0604020202020204" pitchFamily="34" charset="0"/>
              </a:rPr>
              <a:t>Checklist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>
              <a:buClr>
                <a:srgbClr val="461B67"/>
              </a:buClr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Who is the lead</a:t>
            </a:r>
          </a:p>
          <a:p>
            <a:pPr lvl="1">
              <a:buClr>
                <a:srgbClr val="461B67"/>
              </a:buClr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What are the facts</a:t>
            </a:r>
          </a:p>
          <a:p>
            <a:pPr lvl="1">
              <a:buClr>
                <a:srgbClr val="461B67"/>
              </a:buClr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What is the response/action</a:t>
            </a:r>
          </a:p>
          <a:p>
            <a:pPr lvl="1">
              <a:buClr>
                <a:srgbClr val="461B67"/>
              </a:buClr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Create plan for internal and external communications</a:t>
            </a:r>
          </a:p>
          <a:p>
            <a:pPr lvl="1">
              <a:buClr>
                <a:srgbClr val="461B67"/>
              </a:buClr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Prepare talking points and message</a:t>
            </a:r>
          </a:p>
          <a:p>
            <a:pPr lvl="1">
              <a:buClr>
                <a:srgbClr val="461B67"/>
              </a:buClr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Determine if need news release, social media, etc.</a:t>
            </a:r>
          </a:p>
          <a:p>
            <a:pPr lvl="1">
              <a:buClr>
                <a:srgbClr val="461B67"/>
              </a:buClr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Determine resources needed (cell phones, conference rooms, web page)</a:t>
            </a:r>
          </a:p>
          <a:p>
            <a:pPr lvl="1">
              <a:buClr>
                <a:srgbClr val="461B67"/>
              </a:buClr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Appoint team/staff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841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Montserrat" pitchFamily="2" charset="0"/>
                <a:cs typeface="Arial" panose="020B0604020202020204" pitchFamily="34" charset="0"/>
              </a:rPr>
              <a:t>Checklist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10972800" cy="3834580"/>
          </a:xfrm>
        </p:spPr>
        <p:txBody>
          <a:bodyPr>
            <a:normAutofit/>
          </a:bodyPr>
          <a:lstStyle/>
          <a:p>
            <a:pPr lvl="1">
              <a:buClr>
                <a:srgbClr val="461B67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Contact key stakeholders (like board and staff)</a:t>
            </a:r>
          </a:p>
          <a:p>
            <a:pPr lvl="1">
              <a:buClr>
                <a:srgbClr val="461B67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 outreach to media, government leaders</a:t>
            </a:r>
          </a:p>
          <a:p>
            <a:pPr lvl="1">
              <a:buClr>
                <a:srgbClr val="461B67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Update web, social media, voice mail, etc.</a:t>
            </a:r>
          </a:p>
          <a:p>
            <a:pPr lvl="1">
              <a:buClr>
                <a:srgbClr val="461B67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Evaluate effectiveness of messaging</a:t>
            </a:r>
          </a:p>
          <a:p>
            <a:pPr lvl="1">
              <a:buClr>
                <a:srgbClr val="461B67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Implement methods to update audiences ongoing</a:t>
            </a:r>
          </a:p>
          <a:p>
            <a:pPr lvl="1">
              <a:buClr>
                <a:srgbClr val="461B67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Communicate post crisis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4845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Preparing for a Crisis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019846-1BFA-41CA-7ED7-E5F634484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183" y="1600201"/>
            <a:ext cx="9534939" cy="4777152"/>
          </a:xfrm>
        </p:spPr>
        <p:txBody>
          <a:bodyPr/>
          <a:lstStyle/>
          <a:p>
            <a:pPr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Phone/Email List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SWOT analysis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Media Training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Crisis Management Checklist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Key Audience and Media List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Key Messages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4DBD2FD-3111-B487-21BB-D9EBFDE0234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698974" y="1689100"/>
            <a:ext cx="5493026" cy="4181475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Pre-Approved Statements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Emergency Personnel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Off-Site Alternatives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Drill</a:t>
            </a:r>
          </a:p>
        </p:txBody>
      </p:sp>
    </p:spTree>
    <p:extLst>
      <p:ext uri="{BB962C8B-B14F-4D97-AF65-F5344CB8AC3E}">
        <p14:creationId xmlns:p14="http://schemas.microsoft.com/office/powerpoint/2010/main" val="2285298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Montserrat" pitchFamily="2" charset="0"/>
                <a:cs typeface="Arial" panose="020B0604020202020204" pitchFamily="34" charset="0"/>
              </a:rPr>
              <a:t>Post-Crisis Review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4286707" y="728117"/>
            <a:ext cx="8573414" cy="3211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34278" y="2179983"/>
            <a:ext cx="69710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Secure Loose Ends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Recognize Heroes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Review Crisis Communications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Assess Media Coverage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File and Update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314740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/>
              <a:t>Messaging</a:t>
            </a:r>
          </a:p>
        </p:txBody>
      </p:sp>
      <p:pic>
        <p:nvPicPr>
          <p:cNvPr id="4" name="Content Placeholder 3" descr="A close up of a pap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56686"/>
            <a:ext cx="10972800" cy="3950208"/>
          </a:xfrm>
          <a:noFill/>
        </p:spPr>
      </p:pic>
    </p:spTree>
    <p:extLst>
      <p:ext uri="{BB962C8B-B14F-4D97-AF65-F5344CB8AC3E}">
        <p14:creationId xmlns:p14="http://schemas.microsoft.com/office/powerpoint/2010/main" val="682850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0839B-54FB-49BC-B87D-5BFA51755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2"/>
                </a:solidFill>
                <a:latin typeface="Montserrat" pitchFamily="2" charset="0"/>
                <a:cs typeface="Arial" panose="020B0604020202020204" pitchFamily="34" charset="0"/>
              </a:rPr>
              <a:t>Practice: Scenario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482B9-F457-E64F-0F26-85A028E68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National Weather Service says an ice storm is coming!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ir bubbles trapped in ice">
            <a:extLst>
              <a:ext uri="{FF2B5EF4-FFF2-40B4-BE49-F238E27FC236}">
                <a16:creationId xmlns:a16="http://schemas.microsoft.com/office/drawing/2014/main" id="{571C00D2-B23A-1405-DF00-3B200FC5D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809" y="2557631"/>
            <a:ext cx="5227513" cy="347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697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6FAA2-E6B4-09AF-DB9F-8C6049DF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4974"/>
            <a:ext cx="10972800" cy="3226903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Montserrat" pitchFamily="2" charset="0"/>
                <a:cs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018751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latin typeface="Montserrat" pitchFamily="2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1426" y="1888435"/>
            <a:ext cx="1076073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Megan Mulholland, APR</a:t>
            </a:r>
          </a:p>
          <a:p>
            <a:endParaRPr lang="en-US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of Marketing and Communications </a:t>
            </a:r>
          </a:p>
          <a:p>
            <a:pPr lvl="1"/>
            <a:r>
              <a:rPr lang="en-US" sz="28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Community Foundation for the Fox Valley Region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Owner</a:t>
            </a:r>
          </a:p>
          <a:p>
            <a:pPr lvl="1"/>
            <a:r>
              <a:rPr lang="en-US" sz="28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Compass Communications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LinkedIn - linkedin.com/in/megan-mulholland-apr-9760918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mmulholland@cffoxvalley.org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mjo15bmw@yahoo.com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121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411DC-1EEB-C74C-B021-437A08CC0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609" y="1510748"/>
            <a:ext cx="11410121" cy="5174974"/>
          </a:xfrm>
        </p:spPr>
        <p:txBody>
          <a:bodyPr>
            <a:normAutofit fontScale="92500" lnSpcReduction="10000"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buNone/>
            </a:pPr>
            <a:endParaRPr lang="en-US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buNone/>
            </a:pPr>
            <a:endParaRPr lang="en-US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created a Crisis Response Plan with leadership. We trained on a tornado. 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Then the pandemic hit. We also had a technology outage.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 launched in 2023 but is my second company focused on crisis communications and media relations. As a federally trained expert, I want to share my knowledge and expertise and am in demand.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C28271-2C5B-616D-1EDC-4BACD6EC9EF1}"/>
              </a:ext>
            </a:extLst>
          </p:cNvPr>
          <p:cNvSpPr txBox="1"/>
          <p:nvPr/>
        </p:nvSpPr>
        <p:spPr>
          <a:xfrm>
            <a:off x="894523" y="344558"/>
            <a:ext cx="110788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2"/>
                </a:solidFill>
                <a:latin typeface="Montserrat" pitchFamily="2" charset="0"/>
                <a:cs typeface="Arial" panose="020B0604020202020204" pitchFamily="34" charset="0"/>
              </a:rPr>
              <a:t>Background and Connection</a:t>
            </a:r>
          </a:p>
          <a:p>
            <a:pPr algn="ctr"/>
            <a:endParaRPr lang="en-US" dirty="0">
              <a:solidFill>
                <a:schemeClr val="tx2"/>
              </a:solidFill>
              <a:latin typeface="Montserrat" pitchFamily="2" charset="0"/>
            </a:endParaRPr>
          </a:p>
          <a:p>
            <a:pPr algn="ctr"/>
            <a:endParaRPr lang="en-US" dirty="0">
              <a:solidFill>
                <a:schemeClr val="tx2"/>
              </a:solidFill>
              <a:latin typeface="Montserrat" pitchFamily="2" charset="0"/>
            </a:endParaRPr>
          </a:p>
        </p:txBody>
      </p:sp>
      <p:pic>
        <p:nvPicPr>
          <p:cNvPr id="7" name="Content Placeholder 3" descr="A logo for a community foundation&#10;&#10;Description automatically generated">
            <a:extLst>
              <a:ext uri="{FF2B5EF4-FFF2-40B4-BE49-F238E27FC236}">
                <a16:creationId xmlns:a16="http://schemas.microsoft.com/office/drawing/2014/main" id="{46A0ECD2-075A-C658-94D7-06E2B19FA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380" y="1821886"/>
            <a:ext cx="2216907" cy="1169418"/>
          </a:xfrm>
          <a:prstGeom prst="rect">
            <a:avLst/>
          </a:prstGeom>
          <a:ln w="57150" cmpd="thickThin">
            <a:noFill/>
            <a:miter lim="800000"/>
          </a:ln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DFA4EEE1-664E-58A9-D865-1B7D96949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268" y="4420506"/>
            <a:ext cx="2229372" cy="836014"/>
          </a:xfrm>
          <a:prstGeom prst="rect">
            <a:avLst/>
          </a:prstGeom>
          <a:ln w="57150" cmpd="thickThin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490565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6DA75-6736-384D-844A-C7837A977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330663"/>
            <a:ext cx="5378853" cy="2611319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solidFill>
                  <a:schemeClr val="tx2"/>
                </a:solidFill>
                <a:latin typeface="Montserrat" pitchFamily="2" charset="0"/>
                <a:cs typeface="Arial" panose="020B0604020202020204" pitchFamily="34" charset="0"/>
              </a:rPr>
              <a:t>Objective: </a:t>
            </a:r>
            <a:br>
              <a:rPr lang="en-US" sz="4800" dirty="0">
                <a:solidFill>
                  <a:schemeClr val="tx2"/>
                </a:solidFill>
                <a:latin typeface="Montserrat" pitchFamily="2" charset="0"/>
                <a:cs typeface="Arial" panose="020B0604020202020204" pitchFamily="34" charset="0"/>
              </a:rPr>
            </a:br>
            <a:r>
              <a:rPr lang="en-US" sz="4800" dirty="0">
                <a:solidFill>
                  <a:schemeClr val="tx2"/>
                </a:solidFill>
                <a:latin typeface="Montserrat" pitchFamily="2" charset="0"/>
                <a:cs typeface="Arial" panose="020B0604020202020204" pitchFamily="34" charset="0"/>
              </a:rPr>
              <a:t>Are you prepared?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DD3FA-CB7B-5B4C-9749-10A871A99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6" y="3571461"/>
            <a:ext cx="5091724" cy="2805892"/>
          </a:xfrm>
        </p:spPr>
        <p:txBody>
          <a:bodyPr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sz="3200" b="1" dirty="0">
                <a:latin typeface="Montserrat" pitchFamily="2" charset="0"/>
              </a:rPr>
              <a:t>It is not IF a disaster happens, but </a:t>
            </a:r>
          </a:p>
          <a:p>
            <a:pPr indent="0">
              <a:buNone/>
            </a:pPr>
            <a:r>
              <a:rPr lang="en-US" sz="3200" b="1" dirty="0">
                <a:latin typeface="Montserrat" pitchFamily="2" charset="0"/>
              </a:rPr>
              <a:t>WHEN a disaster happens.</a:t>
            </a:r>
          </a:p>
          <a:p>
            <a:endParaRPr lang="en-US" dirty="0"/>
          </a:p>
        </p:txBody>
      </p:sp>
      <p:pic>
        <p:nvPicPr>
          <p:cNvPr id="4" name="Picture 3" descr="A newspaper with a few newspapers&#10;&#10;Description automatically generated">
            <a:extLst>
              <a:ext uri="{FF2B5EF4-FFF2-40B4-BE49-F238E27FC236}">
                <a16:creationId xmlns:a16="http://schemas.microsoft.com/office/drawing/2014/main" id="{FD6AFBE3-E61F-C88C-FCDB-F835E00E2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81600" y="1473666"/>
            <a:ext cx="5655734" cy="3910668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841181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6DA75-6736-384D-844A-C7837A977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330663"/>
            <a:ext cx="11050784" cy="1630659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>
                <a:latin typeface="Montserrat" pitchFamily="2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DD3FA-CB7B-5B4C-9749-10A871A99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5" y="2113722"/>
            <a:ext cx="5955326" cy="4263631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Why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Incident Command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Crisis Response Plan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Crisis Communications Plan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Debrief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diagram of a disaster recovery planning&#10;&#10;Description automatically generated">
            <a:extLst>
              <a:ext uri="{FF2B5EF4-FFF2-40B4-BE49-F238E27FC236}">
                <a16:creationId xmlns:a16="http://schemas.microsoft.com/office/drawing/2014/main" id="{E8BB087D-D81C-31C6-5010-89B53B1A7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75513" y="2229827"/>
            <a:ext cx="4727568" cy="33189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27EBCA-5AE2-2952-6500-AAA3EDA90A79}"/>
              </a:ext>
            </a:extLst>
          </p:cNvPr>
          <p:cNvSpPr txBox="1"/>
          <p:nvPr/>
        </p:nvSpPr>
        <p:spPr>
          <a:xfrm>
            <a:off x="7993680" y="10673457"/>
            <a:ext cx="43432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en.wikibooks.org/wiki/K-12_school_computer_networking/chapter_15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134924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6DA75-6736-384D-844A-C7837A977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330663"/>
            <a:ext cx="5352349" cy="1630659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chemeClr val="tx2"/>
                </a:solidFill>
                <a:latin typeface="Montserrat" pitchFamily="2" charset="0"/>
                <a:cs typeface="Arial" panose="020B0604020202020204" pitchFamily="34" charset="0"/>
              </a:rPr>
              <a:t>You have a plan at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DD3FA-CB7B-5B4C-9749-10A871A99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5" y="2566043"/>
            <a:ext cx="5279464" cy="3811310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61B67"/>
              </a:buClr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Tornado </a:t>
            </a:r>
          </a:p>
          <a:p>
            <a:pPr>
              <a:buClr>
                <a:srgbClr val="461B67"/>
              </a:buClr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Fire</a:t>
            </a:r>
          </a:p>
          <a:p>
            <a:pPr>
              <a:buClr>
                <a:srgbClr val="461B67"/>
              </a:buClr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Theft</a:t>
            </a:r>
          </a:p>
          <a:p>
            <a:pPr>
              <a:buClr>
                <a:srgbClr val="461B67"/>
              </a:buClr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Water Leak</a:t>
            </a:r>
          </a:p>
          <a:p>
            <a:pPr>
              <a:buClr>
                <a:srgbClr val="461B67"/>
              </a:buClr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Credit Card Theft</a:t>
            </a:r>
          </a:p>
          <a:p>
            <a:pPr>
              <a:buClr>
                <a:srgbClr val="461B67"/>
              </a:buClr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Healthcare and First Aid</a:t>
            </a:r>
          </a:p>
          <a:p>
            <a:pPr>
              <a:buClr>
                <a:srgbClr val="461B67"/>
              </a:buClr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  <a:p>
            <a:pPr>
              <a:buClr>
                <a:srgbClr val="461B67"/>
              </a:buClr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…And More</a:t>
            </a:r>
          </a:p>
          <a:p>
            <a:endParaRPr lang="en-US" dirty="0"/>
          </a:p>
        </p:txBody>
      </p:sp>
      <p:pic>
        <p:nvPicPr>
          <p:cNvPr id="4" name="Picture 3" descr="A poster of a disaster preparedness&#10;&#10;Description automatically generated">
            <a:extLst>
              <a:ext uri="{FF2B5EF4-FFF2-40B4-BE49-F238E27FC236}">
                <a16:creationId xmlns:a16="http://schemas.microsoft.com/office/drawing/2014/main" id="{9111897F-1C42-DC88-7515-77C812E01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74892" y="663315"/>
            <a:ext cx="4843462" cy="5709828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C86B10-E7AE-2385-1627-A458CA3869CA}"/>
              </a:ext>
            </a:extLst>
          </p:cNvPr>
          <p:cNvSpPr txBox="1"/>
          <p:nvPr/>
        </p:nvSpPr>
        <p:spPr>
          <a:xfrm>
            <a:off x="7417088" y="5431300"/>
            <a:ext cx="3023556" cy="20005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titaniclifeboatacademy.org/index.php/emergency-prep/be-prepare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62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0224C-7450-E541-8C18-A8D3F4D0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274639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Businesses need to prepare too.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A39B5-26AD-89F9-9FFD-88101AD20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1600201"/>
            <a:ext cx="10972800" cy="4777152"/>
          </a:xfrm>
        </p:spPr>
        <p:txBody>
          <a:bodyPr>
            <a:normAutofit fontScale="92500" lnSpcReduction="10000"/>
          </a:bodyPr>
          <a:lstStyle/>
          <a:p>
            <a:pPr marL="0" marR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461B67"/>
              </a:buClr>
              <a:buNone/>
            </a:pPr>
            <a:r>
              <a:rPr lang="en-US" sz="300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US" sz="3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businesses need a strategy for responding to an emergency or disaster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to provide </a:t>
            </a:r>
            <a:r>
              <a:rPr lang="en-US" sz="3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essential critical business functions and identify the resources needed to:</a:t>
            </a:r>
          </a:p>
          <a:p>
            <a:pPr marL="0" marR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461B67"/>
              </a:buClr>
              <a:buNone/>
            </a:pPr>
            <a:r>
              <a:rPr lang="en-US" sz="3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61B67"/>
              </a:buClr>
              <a:buFont typeface="Courier New" panose="02070309020205020404" pitchFamily="49" charset="0"/>
              <a:buChar char="o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nsure the safety of your personnel.</a:t>
            </a:r>
          </a:p>
          <a:p>
            <a:pPr marL="0" marR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61B67"/>
              </a:buClr>
              <a:buNone/>
            </a:pPr>
            <a:endParaRPr lang="en-US" sz="3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61B67"/>
              </a:buClr>
              <a:buFont typeface="Courier New" panose="02070309020205020404" pitchFamily="49" charset="0"/>
              <a:buChar char="o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ommunicate effectively with internal and external stakeholders. </a:t>
            </a:r>
          </a:p>
          <a:p>
            <a:pPr marL="0" marR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61B67"/>
              </a:buClr>
              <a:buNone/>
            </a:pPr>
            <a:endParaRPr lang="en-US" sz="3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61B67"/>
              </a:buClr>
              <a:buFont typeface="Courier New" panose="02070309020205020404" pitchFamily="49" charset="0"/>
              <a:buChar char="o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3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rotect assets and vital records (electronic data and hardcopy). </a:t>
            </a:r>
          </a:p>
          <a:p>
            <a:pPr marL="0" marR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61B67"/>
              </a:buClr>
              <a:buNone/>
            </a:pPr>
            <a:endParaRPr lang="en-US" sz="3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461B67"/>
              </a:buClr>
              <a:buFont typeface="Courier New" panose="02070309020205020404" pitchFamily="49" charset="0"/>
              <a:buChar char="o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aintain continuity of mission-critical services and support operations.</a:t>
            </a:r>
          </a:p>
          <a:p>
            <a:pPr>
              <a:lnSpc>
                <a:spcPct val="90000"/>
              </a:lnSpc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859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FBF53-74DB-1A33-2BC5-35B74B77D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sz="4400" dirty="0"/>
              <a:t>Examples of crises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44416-355A-4F94-C3EB-5AD7F7FA5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95061"/>
            <a:ext cx="10972800" cy="3768319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461B67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Natural disasters</a:t>
            </a: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461B67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Illegal e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mployee activity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461B67"/>
              </a:buClr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Political or social unrest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461B67"/>
              </a:buClr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and data security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461B67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Public health concerns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461B67"/>
              </a:buClr>
            </a:pP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461B67"/>
              </a:buClr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else?</a:t>
            </a:r>
          </a:p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270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838AA-ED10-5ABB-55AE-99A693D11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Emerging</a:t>
            </a:r>
            <a:r>
              <a:rPr lang="en-US" dirty="0"/>
              <a:t> or Emergency?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481166EA-3CD0-4A42-B680-BA62AA0203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4980156"/>
              </p:ext>
            </p:extLst>
          </p:nvPr>
        </p:nvGraphicFramePr>
        <p:xfrm>
          <a:off x="609599" y="1600200"/>
          <a:ext cx="11376991" cy="5118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67772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FFVR 1">
      <a:dk1>
        <a:srgbClr val="000000"/>
      </a:dk1>
      <a:lt1>
        <a:srgbClr val="FFFFFF"/>
      </a:lt1>
      <a:dk2>
        <a:srgbClr val="0075A3"/>
      </a:dk2>
      <a:lt2>
        <a:srgbClr val="FDB913"/>
      </a:lt2>
      <a:accent1>
        <a:srgbClr val="CF632B"/>
      </a:accent1>
      <a:accent2>
        <a:srgbClr val="478792"/>
      </a:accent2>
      <a:accent3>
        <a:srgbClr val="636466"/>
      </a:accent3>
      <a:accent4>
        <a:srgbClr val="98BCAA"/>
      </a:accent4>
      <a:accent5>
        <a:srgbClr val="E54E36"/>
      </a:accent5>
      <a:accent6>
        <a:srgbClr val="BFB7A6"/>
      </a:accent6>
      <a:hlink>
        <a:srgbClr val="0074A3"/>
      </a:hlink>
      <a:folHlink>
        <a:srgbClr val="A9AC2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DA96E0BB0C084C838288AD59C1FE3E" ma:contentTypeVersion="17" ma:contentTypeDescription="Create a new document." ma:contentTypeScope="" ma:versionID="ae2841f6d7d1e6cfa2b64b5afa3d7aeb">
  <xsd:schema xmlns:xsd="http://www.w3.org/2001/XMLSchema" xmlns:xs="http://www.w3.org/2001/XMLSchema" xmlns:p="http://schemas.microsoft.com/office/2006/metadata/properties" xmlns:ns2="455ed341-4b72-48be-a7bd-f62557d3102a" xmlns:ns3="bba1b5e9-73df-469b-9193-489111394e86" xmlns:ns4="37007cee-df96-4996-a2e0-0b18ac0f257c" targetNamespace="http://schemas.microsoft.com/office/2006/metadata/properties" ma:root="true" ma:fieldsID="7e6f506db60c0cc2f58fa4f8f7b29372" ns2:_="" ns3:_="" ns4:_="">
    <xsd:import namespace="455ed341-4b72-48be-a7bd-f62557d3102a"/>
    <xsd:import namespace="bba1b5e9-73df-469b-9193-489111394e86"/>
    <xsd:import namespace="37007cee-df96-4996-a2e0-0b18ac0f25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5ed341-4b72-48be-a7bd-f62557d310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8918140-141f-410e-b3a0-dd5b6deeb0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a1b5e9-73df-469b-9193-489111394e8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007cee-df96-4996-a2e0-0b18ac0f257c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56f36f29-1ea0-4015-822a-c4df9525f9c9}" ma:internalName="TaxCatchAll" ma:showField="CatchAllData" ma:web="37007cee-df96-4996-a2e0-0b18ac0f257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7007cee-df96-4996-a2e0-0b18ac0f257c" xsi:nil="true"/>
    <lcf76f155ced4ddcb4097134ff3c332f xmlns="455ed341-4b72-48be-a7bd-f62557d3102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A08214-092A-4C95-B5B4-51107CD9CCFA}"/>
</file>

<file path=customXml/itemProps2.xml><?xml version="1.0" encoding="utf-8"?>
<ds:datastoreItem xmlns:ds="http://schemas.openxmlformats.org/officeDocument/2006/customXml" ds:itemID="{945EDF94-AE27-4285-9545-CC2CB9F09339}"/>
</file>

<file path=customXml/itemProps3.xml><?xml version="1.0" encoding="utf-8"?>
<ds:datastoreItem xmlns:ds="http://schemas.openxmlformats.org/officeDocument/2006/customXml" ds:itemID="{03DEE094-EA43-47BA-AA7E-5603290DA368}"/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27681</TotalTime>
  <Words>1208</Words>
  <Application>Microsoft Office PowerPoint</Application>
  <PresentationFormat>Widescreen</PresentationFormat>
  <Paragraphs>209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Courier New</vt:lpstr>
      <vt:lpstr>Montserrat</vt:lpstr>
      <vt:lpstr>Montserrat SemiBold</vt:lpstr>
      <vt:lpstr>Wingdings</vt:lpstr>
      <vt:lpstr>Office Theme</vt:lpstr>
      <vt:lpstr>It’s Not If, But When    Crisis Response and Communications</vt:lpstr>
      <vt:lpstr>Megan Mulholland, APR</vt:lpstr>
      <vt:lpstr>PowerPoint Presentation</vt:lpstr>
      <vt:lpstr>Objective:  Are you prepared?</vt:lpstr>
      <vt:lpstr>Agenda</vt:lpstr>
      <vt:lpstr>You have a plan at home</vt:lpstr>
      <vt:lpstr>Businesses need to prepare too.</vt:lpstr>
      <vt:lpstr>Examples of crises</vt:lpstr>
      <vt:lpstr>Emerging or Emergency?</vt:lpstr>
      <vt:lpstr>No two emergencies are identical.   No single plan of action can anticipate and address every possible circumstance.  </vt:lpstr>
      <vt:lpstr>Incident Command</vt:lpstr>
      <vt:lpstr>Key Concepts of ICS</vt:lpstr>
      <vt:lpstr>Who is part of your Incident Command?</vt:lpstr>
      <vt:lpstr>Examples of Roles</vt:lpstr>
      <vt:lpstr>Crisis Response Plan: Create NOW before an incident happens </vt:lpstr>
      <vt:lpstr>Aspects of Crisis Response Plan</vt:lpstr>
      <vt:lpstr>Crisis Response </vt:lpstr>
      <vt:lpstr>Crisis Communications</vt:lpstr>
      <vt:lpstr>Crisis Communications Plan/Policy</vt:lpstr>
      <vt:lpstr>Crisis Communications</vt:lpstr>
      <vt:lpstr>Crisis Communications </vt:lpstr>
      <vt:lpstr>Checklist</vt:lpstr>
      <vt:lpstr>Checklist</vt:lpstr>
      <vt:lpstr>Preparing for a Crisis</vt:lpstr>
      <vt:lpstr>Post-Crisis Review</vt:lpstr>
      <vt:lpstr>Messaging</vt:lpstr>
      <vt:lpstr>Practice: Scenario</vt:lpstr>
      <vt:lpstr>Questions?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PIO and Media Relations Training</dc:title>
  <dc:creator>Chad M. Doran</dc:creator>
  <cp:lastModifiedBy>Megan Mulholland</cp:lastModifiedBy>
  <cp:revision>181</cp:revision>
  <cp:lastPrinted>2023-08-07T16:37:26Z</cp:lastPrinted>
  <dcterms:created xsi:type="dcterms:W3CDTF">2016-12-02T14:46:19Z</dcterms:created>
  <dcterms:modified xsi:type="dcterms:W3CDTF">2023-09-02T15:22:08Z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0x0101000ADA96E0BB0C084C838288AD59C1FE3E</vt:lpwstr>
  </property>
</Properties>
</file>